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9"/>
  </p:notesMasterIdLst>
  <p:sldIdLst>
    <p:sldId id="322" r:id="rId2"/>
    <p:sldId id="257" r:id="rId3"/>
    <p:sldId id="258" r:id="rId4"/>
    <p:sldId id="256" r:id="rId5"/>
    <p:sldId id="259" r:id="rId6"/>
    <p:sldId id="291" r:id="rId7"/>
    <p:sldId id="260" r:id="rId8"/>
    <p:sldId id="292" r:id="rId9"/>
    <p:sldId id="261" r:id="rId10"/>
    <p:sldId id="293" r:id="rId11"/>
    <p:sldId id="262" r:id="rId12"/>
    <p:sldId id="294" r:id="rId13"/>
    <p:sldId id="263" r:id="rId14"/>
    <p:sldId id="295" r:id="rId15"/>
    <p:sldId id="264" r:id="rId16"/>
    <p:sldId id="296" r:id="rId17"/>
    <p:sldId id="265" r:id="rId18"/>
    <p:sldId id="297" r:id="rId19"/>
    <p:sldId id="266" r:id="rId20"/>
    <p:sldId id="298" r:id="rId21"/>
    <p:sldId id="267" r:id="rId22"/>
    <p:sldId id="299" r:id="rId23"/>
    <p:sldId id="268" r:id="rId24"/>
    <p:sldId id="300" r:id="rId25"/>
    <p:sldId id="269" r:id="rId26"/>
    <p:sldId id="301" r:id="rId27"/>
    <p:sldId id="270" r:id="rId28"/>
    <p:sldId id="302" r:id="rId29"/>
    <p:sldId id="271" r:id="rId30"/>
    <p:sldId id="303" r:id="rId31"/>
    <p:sldId id="272" r:id="rId32"/>
    <p:sldId id="304" r:id="rId33"/>
    <p:sldId id="273" r:id="rId34"/>
    <p:sldId id="305" r:id="rId35"/>
    <p:sldId id="274" r:id="rId36"/>
    <p:sldId id="306" r:id="rId37"/>
    <p:sldId id="275" r:id="rId38"/>
    <p:sldId id="307" r:id="rId39"/>
    <p:sldId id="276" r:id="rId40"/>
    <p:sldId id="308" r:id="rId41"/>
    <p:sldId id="277" r:id="rId42"/>
    <p:sldId id="309" r:id="rId43"/>
    <p:sldId id="278" r:id="rId44"/>
    <p:sldId id="310" r:id="rId45"/>
    <p:sldId id="279" r:id="rId46"/>
    <p:sldId id="311" r:id="rId47"/>
    <p:sldId id="280" r:id="rId48"/>
    <p:sldId id="312" r:id="rId49"/>
    <p:sldId id="281" r:id="rId50"/>
    <p:sldId id="313" r:id="rId51"/>
    <p:sldId id="282" r:id="rId52"/>
    <p:sldId id="314" r:id="rId53"/>
    <p:sldId id="283" r:id="rId54"/>
    <p:sldId id="315" r:id="rId55"/>
    <p:sldId id="284" r:id="rId56"/>
    <p:sldId id="316" r:id="rId57"/>
    <p:sldId id="285" r:id="rId58"/>
    <p:sldId id="317" r:id="rId59"/>
    <p:sldId id="286" r:id="rId60"/>
    <p:sldId id="318" r:id="rId61"/>
    <p:sldId id="287" r:id="rId62"/>
    <p:sldId id="319" r:id="rId63"/>
    <p:sldId id="288" r:id="rId64"/>
    <p:sldId id="320" r:id="rId65"/>
    <p:sldId id="289" r:id="rId66"/>
    <p:sldId id="290" r:id="rId67"/>
    <p:sldId id="321" r:id="rId68"/>
  </p:sldIdLst>
  <p:sldSz cx="9144000" cy="6858000" type="screen4x3"/>
  <p:notesSz cx="6858000" cy="9144000"/>
  <p:defaultTextStyle>
    <a:defPPr>
      <a:defRPr lang="en-US"/>
    </a:defPPr>
    <a:lvl1pPr algn="ctr" rtl="0" eaLnBrk="0" fontAlgn="base" hangingPunct="0">
      <a:spcBef>
        <a:spcPct val="0"/>
      </a:spcBef>
      <a:spcAft>
        <a:spcPct val="0"/>
      </a:spcAft>
      <a:defRPr sz="2400" b="1" kern="1200">
        <a:solidFill>
          <a:srgbClr val="FF9933"/>
        </a:solidFill>
        <a:latin typeface="Times New Roman" pitchFamily="18" charset="0"/>
        <a:ea typeface="+mn-ea"/>
        <a:cs typeface="+mn-cs"/>
      </a:defRPr>
    </a:lvl1pPr>
    <a:lvl2pPr marL="457200" algn="ctr" rtl="0" eaLnBrk="0" fontAlgn="base" hangingPunct="0">
      <a:spcBef>
        <a:spcPct val="0"/>
      </a:spcBef>
      <a:spcAft>
        <a:spcPct val="0"/>
      </a:spcAft>
      <a:defRPr sz="2400" b="1" kern="1200">
        <a:solidFill>
          <a:srgbClr val="FF9933"/>
        </a:solidFill>
        <a:latin typeface="Times New Roman" pitchFamily="18" charset="0"/>
        <a:ea typeface="+mn-ea"/>
        <a:cs typeface="+mn-cs"/>
      </a:defRPr>
    </a:lvl2pPr>
    <a:lvl3pPr marL="914400" algn="ctr" rtl="0" eaLnBrk="0" fontAlgn="base" hangingPunct="0">
      <a:spcBef>
        <a:spcPct val="0"/>
      </a:spcBef>
      <a:spcAft>
        <a:spcPct val="0"/>
      </a:spcAft>
      <a:defRPr sz="2400" b="1" kern="1200">
        <a:solidFill>
          <a:srgbClr val="FF9933"/>
        </a:solidFill>
        <a:latin typeface="Times New Roman" pitchFamily="18" charset="0"/>
        <a:ea typeface="+mn-ea"/>
        <a:cs typeface="+mn-cs"/>
      </a:defRPr>
    </a:lvl3pPr>
    <a:lvl4pPr marL="1371600" algn="ctr" rtl="0" eaLnBrk="0" fontAlgn="base" hangingPunct="0">
      <a:spcBef>
        <a:spcPct val="0"/>
      </a:spcBef>
      <a:spcAft>
        <a:spcPct val="0"/>
      </a:spcAft>
      <a:defRPr sz="2400" b="1" kern="1200">
        <a:solidFill>
          <a:srgbClr val="FF9933"/>
        </a:solidFill>
        <a:latin typeface="Times New Roman" pitchFamily="18" charset="0"/>
        <a:ea typeface="+mn-ea"/>
        <a:cs typeface="+mn-cs"/>
      </a:defRPr>
    </a:lvl4pPr>
    <a:lvl5pPr marL="1828800" algn="ctr" rtl="0" eaLnBrk="0" fontAlgn="base" hangingPunct="0">
      <a:spcBef>
        <a:spcPct val="0"/>
      </a:spcBef>
      <a:spcAft>
        <a:spcPct val="0"/>
      </a:spcAft>
      <a:defRPr sz="2400" b="1" kern="1200">
        <a:solidFill>
          <a:srgbClr val="FF9933"/>
        </a:solidFill>
        <a:latin typeface="Times New Roman" pitchFamily="18" charset="0"/>
        <a:ea typeface="+mn-ea"/>
        <a:cs typeface="+mn-cs"/>
      </a:defRPr>
    </a:lvl5pPr>
    <a:lvl6pPr marL="2286000" algn="l" defTabSz="914400" rtl="0" eaLnBrk="1" latinLnBrk="0" hangingPunct="1">
      <a:defRPr sz="2400" b="1" kern="1200">
        <a:solidFill>
          <a:srgbClr val="FF9933"/>
        </a:solidFill>
        <a:latin typeface="Times New Roman" pitchFamily="18" charset="0"/>
        <a:ea typeface="+mn-ea"/>
        <a:cs typeface="+mn-cs"/>
      </a:defRPr>
    </a:lvl6pPr>
    <a:lvl7pPr marL="2743200" algn="l" defTabSz="914400" rtl="0" eaLnBrk="1" latinLnBrk="0" hangingPunct="1">
      <a:defRPr sz="2400" b="1" kern="1200">
        <a:solidFill>
          <a:srgbClr val="FF9933"/>
        </a:solidFill>
        <a:latin typeface="Times New Roman" pitchFamily="18" charset="0"/>
        <a:ea typeface="+mn-ea"/>
        <a:cs typeface="+mn-cs"/>
      </a:defRPr>
    </a:lvl7pPr>
    <a:lvl8pPr marL="3200400" algn="l" defTabSz="914400" rtl="0" eaLnBrk="1" latinLnBrk="0" hangingPunct="1">
      <a:defRPr sz="2400" b="1" kern="1200">
        <a:solidFill>
          <a:srgbClr val="FF9933"/>
        </a:solidFill>
        <a:latin typeface="Times New Roman" pitchFamily="18" charset="0"/>
        <a:ea typeface="+mn-ea"/>
        <a:cs typeface="+mn-cs"/>
      </a:defRPr>
    </a:lvl8pPr>
    <a:lvl9pPr marL="3657600" algn="l" defTabSz="914400" rtl="0" eaLnBrk="1" latinLnBrk="0" hangingPunct="1">
      <a:defRPr sz="2400" b="1" kern="1200">
        <a:solidFill>
          <a:srgbClr val="FF9933"/>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00"/>
    <a:srgbClr val="FF99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0" autoAdjust="0"/>
    <p:restoredTop sz="90929"/>
  </p:normalViewPr>
  <p:slideViewPr>
    <p:cSldViewPr>
      <p:cViewPr varScale="1">
        <p:scale>
          <a:sx n="63" d="100"/>
          <a:sy n="63" d="100"/>
        </p:scale>
        <p:origin x="-822" y="-11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145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47.xml"/><Relationship Id="rId3" Type="http://schemas.openxmlformats.org/officeDocument/2006/relationships/slide" Target="slides/slide9.xml"/><Relationship Id="rId7" Type="http://schemas.openxmlformats.org/officeDocument/2006/relationships/slide" Target="slides/slide43.xml"/><Relationship Id="rId2" Type="http://schemas.openxmlformats.org/officeDocument/2006/relationships/slide" Target="slides/slide7.xml"/><Relationship Id="rId1" Type="http://schemas.openxmlformats.org/officeDocument/2006/relationships/slide" Target="slides/slide5.xml"/><Relationship Id="rId6" Type="http://schemas.openxmlformats.org/officeDocument/2006/relationships/slide" Target="slides/slide41.xml"/><Relationship Id="rId5" Type="http://schemas.openxmlformats.org/officeDocument/2006/relationships/slide" Target="slides/slide31.xml"/><Relationship Id="rId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9F955FAF-2E92-4B69-B448-1363C0E9026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0650DE-9602-4351-AB36-C703DCD873EB}" type="slidenum">
              <a:rPr lang="en-US"/>
              <a:pPr/>
              <a:t>3</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B04FFC3-51F0-470C-B28B-4C9A3E7A8D3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91EC4E-37E6-4633-AD98-FB982988ADD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87666FE-2401-47DB-AD20-37F57DD37FA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E8CDE6-5465-4D7A-88E7-01333ABB954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5B8C05-5794-4053-AEDB-94727B0C5BC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525790-0355-4A52-80BD-C66A03B0326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AA0BF61-B60A-47B9-A8AC-86D9031655A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FE7E27B-1329-477E-A997-028E488016E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2E71F9F-0C08-40C3-A405-580CC52DAF0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40329FE-87BF-4637-81A4-F3AEBED1AA7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C880B5-5AE4-4002-9DFE-03768F8C086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solidFill>
                  <a:schemeClr val="tx1"/>
                </a:solidFill>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fld id="{5FF7FF46-4E59-476D-A6A0-8C6D053D98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65.xml"/></Relationships>
</file>

<file path=ppt/slides/_rels/slide3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9.jpeg"/></Relationships>
</file>

<file path=ppt/slides/_rels/slide3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9.jpeg"/><Relationship Id="rId4" Type="http://schemas.openxmlformats.org/officeDocument/2006/relationships/image" Target="../media/image2.jpeg"/><Relationship Id="rId9" Type="http://schemas.openxmlformats.org/officeDocument/2006/relationships/image" Target="../media/image8.jpeg"/></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6.jpeg"/><Relationship Id="rId7" Type="http://schemas.openxmlformats.org/officeDocument/2006/relationships/image" Target="../media/image21.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17.xml"/><Relationship Id="rId18" Type="http://schemas.openxmlformats.org/officeDocument/2006/relationships/slide" Target="slide19.xml"/><Relationship Id="rId26" Type="http://schemas.openxmlformats.org/officeDocument/2006/relationships/slide" Target="slide41.xml"/><Relationship Id="rId3" Type="http://schemas.openxmlformats.org/officeDocument/2006/relationships/slide" Target="slide5.xml"/><Relationship Id="rId21" Type="http://schemas.openxmlformats.org/officeDocument/2006/relationships/slide" Target="slide29.xml"/><Relationship Id="rId7" Type="http://schemas.openxmlformats.org/officeDocument/2006/relationships/slide" Target="slide13.xml"/><Relationship Id="rId12" Type="http://schemas.openxmlformats.org/officeDocument/2006/relationships/slide" Target="slide55.xml"/><Relationship Id="rId17" Type="http://schemas.openxmlformats.org/officeDocument/2006/relationships/slide" Target="slide57.xml"/><Relationship Id="rId25" Type="http://schemas.openxmlformats.org/officeDocument/2006/relationships/slide" Target="slide31.xml"/><Relationship Id="rId2" Type="http://schemas.openxmlformats.org/officeDocument/2006/relationships/slide" Target="slide3.xml"/><Relationship Id="rId16" Type="http://schemas.openxmlformats.org/officeDocument/2006/relationships/slide" Target="slide47.xml"/><Relationship Id="rId20" Type="http://schemas.openxmlformats.org/officeDocument/2006/relationships/slide" Target="slide23.xml"/><Relationship Id="rId29"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slide" Target="slide45.xml"/><Relationship Id="rId24" Type="http://schemas.openxmlformats.org/officeDocument/2006/relationships/slide" Target="slide59.xml"/><Relationship Id="rId32" Type="http://schemas.openxmlformats.org/officeDocument/2006/relationships/slide" Target="slide63.xml"/><Relationship Id="rId5" Type="http://schemas.openxmlformats.org/officeDocument/2006/relationships/slide" Target="slide9.xml"/><Relationship Id="rId15" Type="http://schemas.openxmlformats.org/officeDocument/2006/relationships/slide" Target="slide37.xml"/><Relationship Id="rId23" Type="http://schemas.openxmlformats.org/officeDocument/2006/relationships/slide" Target="slide49.xml"/><Relationship Id="rId28" Type="http://schemas.openxmlformats.org/officeDocument/2006/relationships/slide" Target="slide61.xml"/><Relationship Id="rId10" Type="http://schemas.openxmlformats.org/officeDocument/2006/relationships/slide" Target="slide35.xml"/><Relationship Id="rId19" Type="http://schemas.openxmlformats.org/officeDocument/2006/relationships/slide" Target="slide21.xml"/><Relationship Id="rId31" Type="http://schemas.openxmlformats.org/officeDocument/2006/relationships/slide" Target="slide53.xml"/><Relationship Id="rId4" Type="http://schemas.openxmlformats.org/officeDocument/2006/relationships/slide" Target="slide7.xml"/><Relationship Id="rId9" Type="http://schemas.openxmlformats.org/officeDocument/2006/relationships/slide" Target="slide25.xml"/><Relationship Id="rId14" Type="http://schemas.openxmlformats.org/officeDocument/2006/relationships/slide" Target="slide27.xml"/><Relationship Id="rId22" Type="http://schemas.openxmlformats.org/officeDocument/2006/relationships/slide" Target="slide39.xml"/><Relationship Id="rId27" Type="http://schemas.openxmlformats.org/officeDocument/2006/relationships/slide" Target="slide51.xml"/><Relationship Id="rId30" Type="http://schemas.openxmlformats.org/officeDocument/2006/relationships/slide" Target="slide43.xml"/></Relationships>
</file>

<file path=ppt/slides/_rels/slide4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2.jpeg"/></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18.jpeg"/></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18.jpeg"/><Relationship Id="rId4" Type="http://schemas.openxmlformats.org/officeDocument/2006/relationships/image" Target="../media/image21.jpeg"/></Relationships>
</file>

<file path=ppt/slides/_rels/slide4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18.jpeg"/></Relationships>
</file>

<file path=ppt/slides/_rels/slide4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18.jpeg"/><Relationship Id="rId4" Type="http://schemas.openxmlformats.org/officeDocument/2006/relationships/image" Target="../media/image21.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6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0"/>
            <a:ext cx="7772400" cy="1143000"/>
          </a:xfrm>
        </p:spPr>
        <p:txBody>
          <a:bodyPr/>
          <a:lstStyle/>
          <a:p>
            <a:r>
              <a:rPr lang="en-US" sz="4000">
                <a:solidFill>
                  <a:srgbClr val="FF9933"/>
                </a:solidFill>
              </a:rPr>
              <a:t>Instructions for using this template.</a:t>
            </a:r>
          </a:p>
        </p:txBody>
      </p:sp>
      <p:sp>
        <p:nvSpPr>
          <p:cNvPr id="72707" name="Rectangle 3"/>
          <p:cNvSpPr>
            <a:spLocks noGrp="1" noChangeArrowheads="1"/>
          </p:cNvSpPr>
          <p:nvPr>
            <p:ph type="body" idx="1"/>
          </p:nvPr>
        </p:nvSpPr>
        <p:spPr>
          <a:xfrm>
            <a:off x="685800" y="1066800"/>
            <a:ext cx="7772400" cy="4114800"/>
          </a:xfrm>
        </p:spPr>
        <p:txBody>
          <a:bodyPr/>
          <a:lstStyle/>
          <a:p>
            <a:pPr>
              <a:lnSpc>
                <a:spcPct val="90000"/>
              </a:lnSpc>
            </a:pPr>
            <a:r>
              <a:rPr lang="en-US" sz="2800">
                <a:solidFill>
                  <a:srgbClr val="FFFF00"/>
                </a:solidFill>
              </a:rPr>
              <a:t>Remember this is Jeopardy, so where I have written “Answer” this is the prompt the students will see, and where I have “Question” should be the student’s response.</a:t>
            </a:r>
          </a:p>
          <a:p>
            <a:pPr>
              <a:lnSpc>
                <a:spcPct val="90000"/>
              </a:lnSpc>
            </a:pPr>
            <a:r>
              <a:rPr lang="en-US" sz="2800">
                <a:solidFill>
                  <a:srgbClr val="FFFF00"/>
                </a:solidFill>
              </a:rPr>
              <a:t>To enter your questions and answers, click once on the text on the slide, then highlight and just type over what’s there to replace it.  If you hit Delete or Backspace, it sometimes makes the text box disappear. </a:t>
            </a:r>
          </a:p>
          <a:p>
            <a:pPr>
              <a:lnSpc>
                <a:spcPct val="90000"/>
              </a:lnSpc>
            </a:pPr>
            <a:r>
              <a:rPr lang="en-US" sz="2800">
                <a:solidFill>
                  <a:srgbClr val="FFFF00"/>
                </a:solidFill>
              </a:rPr>
              <a:t>When clicking on the slide to move to the next appropriate slide, be sure you see the hand, not the arrow.  </a:t>
            </a:r>
            <a:r>
              <a:rPr lang="en-US" sz="2800" i="1">
                <a:solidFill>
                  <a:srgbClr val="FFFF00"/>
                </a:solidFill>
              </a:rPr>
              <a:t>(If you put your cursor over a text box, it will be an arrow and WILL NOT take you to the right location.)</a:t>
            </a:r>
          </a:p>
          <a:p>
            <a:pPr>
              <a:lnSpc>
                <a:spcPct val="90000"/>
              </a:lnSpc>
            </a:pPr>
            <a:endParaRPr lang="en-US" sz="2800">
              <a:solidFill>
                <a:srgbClr val="FFFF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43011"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pic>
        <p:nvPicPr>
          <p:cNvPr id="4" name="Picture 2" descr="http://t3.gstatic.com/images?q=tbn:ANd9GcT5x6FcdN8flxWQPPmf5kIY75_3tJk9UnWkLkt5h1FiJXBe5PBg&amp;t=1"/>
          <p:cNvPicPr>
            <a:picLocks noChangeAspect="1" noChangeArrowheads="1"/>
          </p:cNvPicPr>
          <p:nvPr/>
        </p:nvPicPr>
        <p:blipFill>
          <a:blip r:embed="rId3" cstate="print"/>
          <a:srcRect/>
          <a:stretch>
            <a:fillRect/>
          </a:stretch>
        </p:blipFill>
        <p:spPr bwMode="auto">
          <a:xfrm>
            <a:off x="228600" y="990600"/>
            <a:ext cx="3135084" cy="2743200"/>
          </a:xfrm>
          <a:prstGeom prst="rect">
            <a:avLst/>
          </a:prstGeom>
          <a:noFill/>
        </p:spPr>
      </p:pic>
      <p:pic>
        <p:nvPicPr>
          <p:cNvPr id="5" name="Picture 4" descr="http://www.canailleblog.com/photos/blogs/sucette-bubble-gum-231496.jpg"/>
          <p:cNvPicPr>
            <a:picLocks noChangeAspect="1" noChangeArrowheads="1"/>
          </p:cNvPicPr>
          <p:nvPr/>
        </p:nvPicPr>
        <p:blipFill>
          <a:blip r:embed="rId4" cstate="print"/>
          <a:srcRect/>
          <a:stretch>
            <a:fillRect/>
          </a:stretch>
        </p:blipFill>
        <p:spPr bwMode="auto">
          <a:xfrm>
            <a:off x="6400800" y="990600"/>
            <a:ext cx="2329230" cy="3533775"/>
          </a:xfrm>
          <a:prstGeom prst="rect">
            <a:avLst/>
          </a:prstGeom>
          <a:noFill/>
        </p:spPr>
      </p:pic>
      <p:pic>
        <p:nvPicPr>
          <p:cNvPr id="6" name="Picture 6" descr="http://leshistoiresdecharlotte.unblog.fr/files/2010/03/frites.jpg"/>
          <p:cNvPicPr>
            <a:picLocks noChangeAspect="1" noChangeArrowheads="1"/>
          </p:cNvPicPr>
          <p:nvPr/>
        </p:nvPicPr>
        <p:blipFill>
          <a:blip r:embed="rId5" cstate="print"/>
          <a:srcRect/>
          <a:stretch>
            <a:fillRect/>
          </a:stretch>
        </p:blipFill>
        <p:spPr bwMode="auto">
          <a:xfrm>
            <a:off x="228600" y="4086224"/>
            <a:ext cx="3048000" cy="2771776"/>
          </a:xfrm>
          <a:prstGeom prst="rect">
            <a:avLst/>
          </a:prstGeom>
          <a:noFill/>
        </p:spPr>
      </p:pic>
      <p:pic>
        <p:nvPicPr>
          <p:cNvPr id="7" name="Picture 8" descr="http://3.bp.blogspot.com/-1EDWDEt4kRs/Tb-l6i7TB_I/AAAAAAAAAWw/-8n2lRKR-pE/s1600/huile+olive1.jpg"/>
          <p:cNvPicPr>
            <a:picLocks noChangeAspect="1" noChangeArrowheads="1"/>
          </p:cNvPicPr>
          <p:nvPr/>
        </p:nvPicPr>
        <p:blipFill>
          <a:blip r:embed="rId6" cstate="print"/>
          <a:srcRect r="50000"/>
          <a:stretch>
            <a:fillRect/>
          </a:stretch>
        </p:blipFill>
        <p:spPr bwMode="auto">
          <a:xfrm>
            <a:off x="3733800" y="3211829"/>
            <a:ext cx="2514600" cy="3646171"/>
          </a:xfrm>
          <a:prstGeom prst="rect">
            <a:avLst/>
          </a:prstGeom>
          <a:noFill/>
        </p:spPr>
      </p:pic>
      <p:sp>
        <p:nvSpPr>
          <p:cNvPr id="8" name="Text Box 7"/>
          <p:cNvSpPr txBox="1">
            <a:spLocks noChangeArrowheads="1"/>
          </p:cNvSpPr>
          <p:nvPr/>
        </p:nvSpPr>
        <p:spPr bwMode="auto">
          <a:xfrm>
            <a:off x="0" y="2743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solidFill>
                  <a:srgbClr val="FFFF00"/>
                </a:solidFill>
              </a:rPr>
              <a:t>gâteau</a:t>
            </a:r>
            <a:endParaRPr lang="en-US" sz="3600" dirty="0">
              <a:solidFill>
                <a:srgbClr val="FFFF00"/>
              </a:solidFill>
            </a:endParaRPr>
          </a:p>
        </p:txBody>
      </p:sp>
      <p:sp>
        <p:nvSpPr>
          <p:cNvPr id="9"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sp>
        <p:nvSpPr>
          <p:cNvPr id="10" name="Text Box 7"/>
          <p:cNvSpPr txBox="1">
            <a:spLocks noChangeArrowheads="1"/>
          </p:cNvSpPr>
          <p:nvPr/>
        </p:nvSpPr>
        <p:spPr bwMode="auto">
          <a:xfrm>
            <a:off x="3124200" y="2743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solidFill>
                  <a:srgbClr val="FFFF00"/>
                </a:solidFill>
              </a:rPr>
              <a:t>huile</a:t>
            </a:r>
            <a:endParaRPr lang="en-US" sz="3600" dirty="0">
              <a:solidFill>
                <a:srgbClr val="FFFF00"/>
              </a:solidFill>
            </a:endParaRPr>
          </a:p>
        </p:txBody>
      </p:sp>
      <p:sp>
        <p:nvSpPr>
          <p:cNvPr id="11" name="Text Box 7"/>
          <p:cNvSpPr txBox="1">
            <a:spLocks noChangeArrowheads="1"/>
          </p:cNvSpPr>
          <p:nvPr/>
        </p:nvSpPr>
        <p:spPr bwMode="auto">
          <a:xfrm>
            <a:off x="5867400" y="44196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solidFill>
                  <a:srgbClr val="FFFF00"/>
                </a:solidFill>
              </a:rPr>
              <a:t>sucette</a:t>
            </a:r>
            <a:endParaRPr lang="en-US" sz="3600" dirty="0">
              <a:solidFill>
                <a:srgbClr val="FFFF00"/>
              </a:solidFill>
            </a:endParaRPr>
          </a:p>
        </p:txBody>
      </p:sp>
      <p:sp>
        <p:nvSpPr>
          <p:cNvPr id="12" name="Text Box 7"/>
          <p:cNvSpPr txBox="1">
            <a:spLocks noChangeArrowheads="1"/>
          </p:cNvSpPr>
          <p:nvPr/>
        </p:nvSpPr>
        <p:spPr bwMode="auto">
          <a:xfrm>
            <a:off x="1371600" y="6211669"/>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solidFill>
                  <a:srgbClr val="00B0F0"/>
                </a:solidFill>
              </a:rPr>
              <a:t>frites</a:t>
            </a:r>
            <a:endParaRPr lang="en-US" sz="3600" dirty="0">
              <a:solidFill>
                <a:srgbClr val="00B0F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9218" name="Text Box 2"/>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8370" name="Picture 2" descr="http://notrecuisinefacile.free.fr/saumon1.jpg"/>
          <p:cNvPicPr>
            <a:picLocks noChangeAspect="1" noChangeArrowheads="1"/>
          </p:cNvPicPr>
          <p:nvPr/>
        </p:nvPicPr>
        <p:blipFill>
          <a:blip r:embed="rId2" cstate="print"/>
          <a:srcRect/>
          <a:stretch>
            <a:fillRect/>
          </a:stretch>
        </p:blipFill>
        <p:spPr bwMode="auto">
          <a:xfrm>
            <a:off x="533400" y="990600"/>
            <a:ext cx="3276600" cy="2182216"/>
          </a:xfrm>
          <a:prstGeom prst="rect">
            <a:avLst/>
          </a:prstGeom>
          <a:noFill/>
        </p:spPr>
      </p:pic>
      <p:pic>
        <p:nvPicPr>
          <p:cNvPr id="58372" name="Picture 4" descr="http://www.bernezac.com/huitres_citron_104_05.jpg"/>
          <p:cNvPicPr>
            <a:picLocks noChangeAspect="1" noChangeArrowheads="1"/>
          </p:cNvPicPr>
          <p:nvPr/>
        </p:nvPicPr>
        <p:blipFill>
          <a:blip r:embed="rId3" cstate="print"/>
          <a:srcRect/>
          <a:stretch>
            <a:fillRect/>
          </a:stretch>
        </p:blipFill>
        <p:spPr bwMode="auto">
          <a:xfrm>
            <a:off x="228600" y="4166006"/>
            <a:ext cx="3505200" cy="2691994"/>
          </a:xfrm>
          <a:prstGeom prst="rect">
            <a:avLst/>
          </a:prstGeom>
          <a:noFill/>
        </p:spPr>
      </p:pic>
      <p:pic>
        <p:nvPicPr>
          <p:cNvPr id="58374" name="Picture 6" descr="http://www.passeportsante.net/DocumentsProteus/images/crabe_nu-1.jpg"/>
          <p:cNvPicPr>
            <a:picLocks noChangeAspect="1" noChangeArrowheads="1"/>
          </p:cNvPicPr>
          <p:nvPr/>
        </p:nvPicPr>
        <p:blipFill>
          <a:blip r:embed="rId4" cstate="print"/>
          <a:srcRect b="13296"/>
          <a:stretch>
            <a:fillRect/>
          </a:stretch>
        </p:blipFill>
        <p:spPr bwMode="auto">
          <a:xfrm>
            <a:off x="4114800" y="990600"/>
            <a:ext cx="2971800" cy="2670784"/>
          </a:xfrm>
          <a:prstGeom prst="rect">
            <a:avLst/>
          </a:prstGeom>
          <a:noFill/>
        </p:spPr>
      </p:pic>
      <p:pic>
        <p:nvPicPr>
          <p:cNvPr id="58376" name="Picture 8" descr="http://t3.gstatic.com/images?q=tbn:ANd9GcR23WfdN_CFrhHzH4BlG5YMWFVxm8oVKxaYFLqs2mAFQH7VuTs2&amp;t=1"/>
          <p:cNvPicPr>
            <a:picLocks noChangeAspect="1" noChangeArrowheads="1"/>
          </p:cNvPicPr>
          <p:nvPr/>
        </p:nvPicPr>
        <p:blipFill>
          <a:blip r:embed="rId5" cstate="print"/>
          <a:srcRect/>
          <a:stretch>
            <a:fillRect/>
          </a:stretch>
        </p:blipFill>
        <p:spPr bwMode="auto">
          <a:xfrm>
            <a:off x="6324600" y="4026013"/>
            <a:ext cx="2819400" cy="283198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4035" name="Text Box 3"/>
          <p:cNvSpPr txBox="1">
            <a:spLocks noChangeArrowheads="1"/>
          </p:cNvSpPr>
          <p:nvPr/>
        </p:nvSpPr>
        <p:spPr bwMode="auto">
          <a:xfrm>
            <a:off x="304800" y="1752600"/>
            <a:ext cx="8382000" cy="1189038"/>
          </a:xfrm>
          <a:prstGeom prst="rect">
            <a:avLst/>
          </a:prstGeom>
          <a:noFill/>
          <a:ln w="9525">
            <a:noFill/>
            <a:miter lim="800000"/>
            <a:headEnd/>
            <a:tailEnd/>
          </a:ln>
          <a:effectLst/>
        </p:spPr>
        <p:txBody>
          <a:bodyPr>
            <a:spAutoFit/>
          </a:bodyPr>
          <a:lstStyle/>
          <a:p>
            <a:endParaRPr lang="en-US" sz="7200" b="0"/>
          </a:p>
        </p:txBody>
      </p:sp>
      <p:sp>
        <p:nvSpPr>
          <p:cNvPr id="4"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 name="Picture 2" descr="http://notrecuisinefacile.free.fr/saumon1.jpg"/>
          <p:cNvPicPr>
            <a:picLocks noChangeAspect="1" noChangeArrowheads="1"/>
          </p:cNvPicPr>
          <p:nvPr/>
        </p:nvPicPr>
        <p:blipFill>
          <a:blip r:embed="rId3" cstate="print"/>
          <a:srcRect/>
          <a:stretch>
            <a:fillRect/>
          </a:stretch>
        </p:blipFill>
        <p:spPr bwMode="auto">
          <a:xfrm>
            <a:off x="533400" y="990600"/>
            <a:ext cx="3276600" cy="2182216"/>
          </a:xfrm>
          <a:prstGeom prst="rect">
            <a:avLst/>
          </a:prstGeom>
          <a:noFill/>
        </p:spPr>
      </p:pic>
      <p:pic>
        <p:nvPicPr>
          <p:cNvPr id="6" name="Picture 4" descr="http://www.bernezac.com/huitres_citron_104_05.jpg"/>
          <p:cNvPicPr>
            <a:picLocks noChangeAspect="1" noChangeArrowheads="1"/>
          </p:cNvPicPr>
          <p:nvPr/>
        </p:nvPicPr>
        <p:blipFill>
          <a:blip r:embed="rId4" cstate="print"/>
          <a:srcRect/>
          <a:stretch>
            <a:fillRect/>
          </a:stretch>
        </p:blipFill>
        <p:spPr bwMode="auto">
          <a:xfrm>
            <a:off x="228600" y="4166006"/>
            <a:ext cx="3505200" cy="2691994"/>
          </a:xfrm>
          <a:prstGeom prst="rect">
            <a:avLst/>
          </a:prstGeom>
          <a:noFill/>
        </p:spPr>
      </p:pic>
      <p:pic>
        <p:nvPicPr>
          <p:cNvPr id="7" name="Picture 6" descr="http://www.passeportsante.net/DocumentsProteus/images/crabe_nu-1.jpg"/>
          <p:cNvPicPr>
            <a:picLocks noChangeAspect="1" noChangeArrowheads="1"/>
          </p:cNvPicPr>
          <p:nvPr/>
        </p:nvPicPr>
        <p:blipFill>
          <a:blip r:embed="rId5" cstate="print"/>
          <a:srcRect b="13296"/>
          <a:stretch>
            <a:fillRect/>
          </a:stretch>
        </p:blipFill>
        <p:spPr bwMode="auto">
          <a:xfrm>
            <a:off x="4114800" y="990600"/>
            <a:ext cx="2971800" cy="2670784"/>
          </a:xfrm>
          <a:prstGeom prst="rect">
            <a:avLst/>
          </a:prstGeom>
          <a:noFill/>
        </p:spPr>
      </p:pic>
      <p:pic>
        <p:nvPicPr>
          <p:cNvPr id="8" name="Picture 8" descr="http://t3.gstatic.com/images?q=tbn:ANd9GcR23WfdN_CFrhHzH4BlG5YMWFVxm8oVKxaYFLqs2mAFQH7VuTs2&amp;t=1"/>
          <p:cNvPicPr>
            <a:picLocks noChangeAspect="1" noChangeArrowheads="1"/>
          </p:cNvPicPr>
          <p:nvPr/>
        </p:nvPicPr>
        <p:blipFill>
          <a:blip r:embed="rId6" cstate="print"/>
          <a:srcRect/>
          <a:stretch>
            <a:fillRect/>
          </a:stretch>
        </p:blipFill>
        <p:spPr bwMode="auto">
          <a:xfrm>
            <a:off x="6324600" y="4026013"/>
            <a:ext cx="2819400" cy="2831987"/>
          </a:xfrm>
          <a:prstGeom prst="rect">
            <a:avLst/>
          </a:prstGeom>
          <a:noFill/>
        </p:spPr>
      </p:pic>
      <p:sp>
        <p:nvSpPr>
          <p:cNvPr id="9" name="Text Box 7"/>
          <p:cNvSpPr txBox="1">
            <a:spLocks noChangeArrowheads="1"/>
          </p:cNvSpPr>
          <p:nvPr/>
        </p:nvSpPr>
        <p:spPr bwMode="auto">
          <a:xfrm>
            <a:off x="609600" y="838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saumon</a:t>
            </a:r>
            <a:endParaRPr lang="en-US" sz="3600" dirty="0"/>
          </a:p>
        </p:txBody>
      </p:sp>
      <p:sp>
        <p:nvSpPr>
          <p:cNvPr id="10" name="Text Box 7"/>
          <p:cNvSpPr txBox="1">
            <a:spLocks noChangeArrowheads="1"/>
          </p:cNvSpPr>
          <p:nvPr/>
        </p:nvSpPr>
        <p:spPr bwMode="auto">
          <a:xfrm>
            <a:off x="5562600" y="990600"/>
            <a:ext cx="3276600" cy="646331"/>
          </a:xfrm>
          <a:prstGeom prst="rect">
            <a:avLst/>
          </a:prstGeom>
          <a:noFill/>
          <a:ln w="9525">
            <a:noFill/>
            <a:miter lim="800000"/>
            <a:headEnd/>
            <a:tailEnd/>
          </a:ln>
          <a:effectLst/>
        </p:spPr>
        <p:txBody>
          <a:bodyPr wrap="square">
            <a:spAutoFit/>
          </a:bodyPr>
          <a:lstStyle/>
          <a:p>
            <a:pPr algn="l">
              <a:spcBef>
                <a:spcPct val="50000"/>
              </a:spcBef>
            </a:pPr>
            <a:r>
              <a:rPr lang="en-US" sz="3600" dirty="0" err="1" smtClean="0"/>
              <a:t>crabe</a:t>
            </a:r>
            <a:endParaRPr lang="en-US" sz="3600" dirty="0"/>
          </a:p>
        </p:txBody>
      </p:sp>
      <p:sp>
        <p:nvSpPr>
          <p:cNvPr id="11" name="Text Box 7"/>
          <p:cNvSpPr txBox="1">
            <a:spLocks noChangeArrowheads="1"/>
          </p:cNvSpPr>
          <p:nvPr/>
        </p:nvSpPr>
        <p:spPr bwMode="auto">
          <a:xfrm>
            <a:off x="304800" y="35814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huitres</a:t>
            </a:r>
            <a:endParaRPr lang="en-US" sz="3600" dirty="0"/>
          </a:p>
        </p:txBody>
      </p:sp>
      <p:sp>
        <p:nvSpPr>
          <p:cNvPr id="12" name="Text Box 7"/>
          <p:cNvSpPr txBox="1">
            <a:spLocks noChangeArrowheads="1"/>
          </p:cNvSpPr>
          <p:nvPr/>
        </p:nvSpPr>
        <p:spPr bwMode="auto">
          <a:xfrm>
            <a:off x="5562600" y="3886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homard</a:t>
            </a:r>
            <a:endParaRPr lang="en-US" sz="3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10245"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6322" name="Picture 2" descr="http://stationgourmande.canalblog.com/images/poulet_roti_4.JPG"/>
          <p:cNvPicPr>
            <a:picLocks noChangeAspect="1" noChangeArrowheads="1"/>
          </p:cNvPicPr>
          <p:nvPr/>
        </p:nvPicPr>
        <p:blipFill>
          <a:blip r:embed="rId2" cstate="print"/>
          <a:srcRect/>
          <a:stretch>
            <a:fillRect/>
          </a:stretch>
        </p:blipFill>
        <p:spPr bwMode="auto">
          <a:xfrm>
            <a:off x="0" y="914400"/>
            <a:ext cx="3352800" cy="2514600"/>
          </a:xfrm>
          <a:prstGeom prst="rect">
            <a:avLst/>
          </a:prstGeom>
          <a:noFill/>
        </p:spPr>
      </p:pic>
      <p:pic>
        <p:nvPicPr>
          <p:cNvPr id="56324" name="Picture 4" descr="http://zingo.typepad.com/photos/uncategorized/2007/09/11/filet_de_boeuf_2_opt.jpg"/>
          <p:cNvPicPr>
            <a:picLocks noChangeAspect="1" noChangeArrowheads="1"/>
          </p:cNvPicPr>
          <p:nvPr/>
        </p:nvPicPr>
        <p:blipFill>
          <a:blip r:embed="rId3" cstate="print"/>
          <a:srcRect/>
          <a:stretch>
            <a:fillRect/>
          </a:stretch>
        </p:blipFill>
        <p:spPr bwMode="auto">
          <a:xfrm>
            <a:off x="5791200" y="3987375"/>
            <a:ext cx="3352800" cy="2870625"/>
          </a:xfrm>
          <a:prstGeom prst="rect">
            <a:avLst/>
          </a:prstGeom>
          <a:noFill/>
        </p:spPr>
      </p:pic>
      <p:pic>
        <p:nvPicPr>
          <p:cNvPr id="56326" name="Picture 6" descr="http://t2.gstatic.com/images?q=tbn:ANd9GcRs1TwRfyE8ZvRLUyfOvwdFtIvM3bzwwhq6HzGTmiPGbYRiHy6dkA&amp;t=1"/>
          <p:cNvPicPr>
            <a:picLocks noChangeAspect="1" noChangeArrowheads="1"/>
          </p:cNvPicPr>
          <p:nvPr/>
        </p:nvPicPr>
        <p:blipFill>
          <a:blip r:embed="rId4" cstate="print"/>
          <a:srcRect/>
          <a:stretch>
            <a:fillRect/>
          </a:stretch>
        </p:blipFill>
        <p:spPr bwMode="auto">
          <a:xfrm>
            <a:off x="2057400" y="3581400"/>
            <a:ext cx="2944791" cy="3276600"/>
          </a:xfrm>
          <a:prstGeom prst="rect">
            <a:avLst/>
          </a:prstGeom>
          <a:noFill/>
        </p:spPr>
      </p:pic>
      <p:pic>
        <p:nvPicPr>
          <p:cNvPr id="56328" name="Picture 8" descr="http://t2.gstatic.com/images?q=tbn:ANd9GcRH4z18X5CY-bOgDSAtCSXZP2z7kIrdF5TzFySr6lTQV5XiE_DG&amp;t=1"/>
          <p:cNvPicPr>
            <a:picLocks noChangeAspect="1" noChangeArrowheads="1"/>
          </p:cNvPicPr>
          <p:nvPr/>
        </p:nvPicPr>
        <p:blipFill>
          <a:blip r:embed="rId5" cstate="print"/>
          <a:srcRect/>
          <a:stretch>
            <a:fillRect/>
          </a:stretch>
        </p:blipFill>
        <p:spPr bwMode="auto">
          <a:xfrm>
            <a:off x="5715000" y="937592"/>
            <a:ext cx="2724150" cy="260571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838200" y="1066800"/>
            <a:ext cx="7391400" cy="1189038"/>
          </a:xfrm>
          <a:prstGeom prst="rect">
            <a:avLst/>
          </a:prstGeom>
          <a:noFill/>
          <a:ln w="9525">
            <a:noFill/>
            <a:miter lim="800000"/>
            <a:headEnd/>
            <a:tailEnd/>
          </a:ln>
          <a:effectLst/>
        </p:spPr>
        <p:txBody>
          <a:bodyPr>
            <a:spAutoFit/>
          </a:bodyPr>
          <a:lstStyle/>
          <a:p>
            <a:endParaRPr lang="en-US" sz="7200" b="0">
              <a:solidFill>
                <a:schemeClr val="tx1"/>
              </a:solidFill>
            </a:endParaRPr>
          </a:p>
        </p:txBody>
      </p:sp>
      <p:sp>
        <p:nvSpPr>
          <p:cNvPr id="45059" name="AutoShape 3">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 name="Picture 2" descr="http://stationgourmande.canalblog.com/images/poulet_roti_4.JPG"/>
          <p:cNvPicPr>
            <a:picLocks noChangeAspect="1" noChangeArrowheads="1"/>
          </p:cNvPicPr>
          <p:nvPr/>
        </p:nvPicPr>
        <p:blipFill>
          <a:blip r:embed="rId3" cstate="print"/>
          <a:srcRect/>
          <a:stretch>
            <a:fillRect/>
          </a:stretch>
        </p:blipFill>
        <p:spPr bwMode="auto">
          <a:xfrm>
            <a:off x="0" y="914400"/>
            <a:ext cx="3352800" cy="2514600"/>
          </a:xfrm>
          <a:prstGeom prst="rect">
            <a:avLst/>
          </a:prstGeom>
          <a:noFill/>
        </p:spPr>
      </p:pic>
      <p:pic>
        <p:nvPicPr>
          <p:cNvPr id="6" name="Picture 4" descr="http://zingo.typepad.com/photos/uncategorized/2007/09/11/filet_de_boeuf_2_opt.jpg"/>
          <p:cNvPicPr>
            <a:picLocks noChangeAspect="1" noChangeArrowheads="1"/>
          </p:cNvPicPr>
          <p:nvPr/>
        </p:nvPicPr>
        <p:blipFill>
          <a:blip r:embed="rId4" cstate="print"/>
          <a:srcRect/>
          <a:stretch>
            <a:fillRect/>
          </a:stretch>
        </p:blipFill>
        <p:spPr bwMode="auto">
          <a:xfrm>
            <a:off x="5791200" y="3987375"/>
            <a:ext cx="3352800" cy="2870625"/>
          </a:xfrm>
          <a:prstGeom prst="rect">
            <a:avLst/>
          </a:prstGeom>
          <a:noFill/>
        </p:spPr>
      </p:pic>
      <p:pic>
        <p:nvPicPr>
          <p:cNvPr id="7" name="Picture 6" descr="http://t2.gstatic.com/images?q=tbn:ANd9GcRs1TwRfyE8ZvRLUyfOvwdFtIvM3bzwwhq6HzGTmiPGbYRiHy6dkA&amp;t=1"/>
          <p:cNvPicPr>
            <a:picLocks noChangeAspect="1" noChangeArrowheads="1"/>
          </p:cNvPicPr>
          <p:nvPr/>
        </p:nvPicPr>
        <p:blipFill>
          <a:blip r:embed="rId5" cstate="print"/>
          <a:srcRect/>
          <a:stretch>
            <a:fillRect/>
          </a:stretch>
        </p:blipFill>
        <p:spPr bwMode="auto">
          <a:xfrm>
            <a:off x="2057400" y="3581400"/>
            <a:ext cx="2944791" cy="3276600"/>
          </a:xfrm>
          <a:prstGeom prst="rect">
            <a:avLst/>
          </a:prstGeom>
          <a:noFill/>
        </p:spPr>
      </p:pic>
      <p:pic>
        <p:nvPicPr>
          <p:cNvPr id="8" name="Picture 8" descr="http://t2.gstatic.com/images?q=tbn:ANd9GcRH4z18X5CY-bOgDSAtCSXZP2z7kIrdF5TzFySr6lTQV5XiE_DG&amp;t=1"/>
          <p:cNvPicPr>
            <a:picLocks noChangeAspect="1" noChangeArrowheads="1"/>
          </p:cNvPicPr>
          <p:nvPr/>
        </p:nvPicPr>
        <p:blipFill>
          <a:blip r:embed="rId6" cstate="print"/>
          <a:srcRect/>
          <a:stretch>
            <a:fillRect/>
          </a:stretch>
        </p:blipFill>
        <p:spPr bwMode="auto">
          <a:xfrm>
            <a:off x="5715000" y="937592"/>
            <a:ext cx="2724150" cy="2605710"/>
          </a:xfrm>
          <a:prstGeom prst="rect">
            <a:avLst/>
          </a:prstGeom>
          <a:noFill/>
        </p:spPr>
      </p:pic>
      <p:sp>
        <p:nvSpPr>
          <p:cNvPr id="9" name="Text Box 7"/>
          <p:cNvSpPr txBox="1">
            <a:spLocks noChangeArrowheads="1"/>
          </p:cNvSpPr>
          <p:nvPr/>
        </p:nvSpPr>
        <p:spPr bwMode="auto">
          <a:xfrm>
            <a:off x="2286000" y="838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poulet</a:t>
            </a:r>
            <a:endParaRPr lang="en-US" sz="3600" dirty="0"/>
          </a:p>
        </p:txBody>
      </p:sp>
      <p:sp>
        <p:nvSpPr>
          <p:cNvPr id="10" name="Text Box 7"/>
          <p:cNvSpPr txBox="1">
            <a:spLocks noChangeArrowheads="1"/>
          </p:cNvSpPr>
          <p:nvPr/>
        </p:nvSpPr>
        <p:spPr bwMode="auto">
          <a:xfrm>
            <a:off x="2743200" y="2209800"/>
            <a:ext cx="3276600" cy="646331"/>
          </a:xfrm>
          <a:prstGeom prst="rect">
            <a:avLst/>
          </a:prstGeom>
          <a:noFill/>
          <a:ln w="9525">
            <a:noFill/>
            <a:miter lim="800000"/>
            <a:headEnd/>
            <a:tailEnd/>
          </a:ln>
          <a:effectLst/>
        </p:spPr>
        <p:txBody>
          <a:bodyPr wrap="square">
            <a:spAutoFit/>
          </a:bodyPr>
          <a:lstStyle/>
          <a:p>
            <a:pPr algn="r">
              <a:spcBef>
                <a:spcPct val="50000"/>
              </a:spcBef>
            </a:pPr>
            <a:r>
              <a:rPr lang="fr-FR" sz="3600" dirty="0" smtClean="0"/>
              <a:t>œufs</a:t>
            </a:r>
            <a:endParaRPr lang="fr-FR" sz="3600" dirty="0"/>
          </a:p>
        </p:txBody>
      </p:sp>
      <p:sp>
        <p:nvSpPr>
          <p:cNvPr id="11" name="Text Box 7"/>
          <p:cNvSpPr txBox="1">
            <a:spLocks noChangeArrowheads="1"/>
          </p:cNvSpPr>
          <p:nvPr/>
        </p:nvSpPr>
        <p:spPr bwMode="auto">
          <a:xfrm>
            <a:off x="457200" y="3657600"/>
            <a:ext cx="3276600" cy="646331"/>
          </a:xfrm>
          <a:prstGeom prst="rect">
            <a:avLst/>
          </a:prstGeom>
          <a:noFill/>
          <a:ln w="9525">
            <a:noFill/>
            <a:miter lim="800000"/>
            <a:headEnd/>
            <a:tailEnd/>
          </a:ln>
          <a:effectLst/>
        </p:spPr>
        <p:txBody>
          <a:bodyPr wrap="square">
            <a:spAutoFit/>
          </a:bodyPr>
          <a:lstStyle/>
          <a:p>
            <a:pPr algn="r">
              <a:spcBef>
                <a:spcPct val="50000"/>
              </a:spcBef>
            </a:pPr>
            <a:r>
              <a:rPr lang="fr-FR" sz="3600" dirty="0" smtClean="0"/>
              <a:t>agneau</a:t>
            </a:r>
            <a:endParaRPr lang="fr-FR" sz="3600" dirty="0"/>
          </a:p>
        </p:txBody>
      </p:sp>
      <p:sp>
        <p:nvSpPr>
          <p:cNvPr id="12" name="Text Box 7"/>
          <p:cNvSpPr txBox="1">
            <a:spLocks noChangeArrowheads="1"/>
          </p:cNvSpPr>
          <p:nvPr/>
        </p:nvSpPr>
        <p:spPr bwMode="auto">
          <a:xfrm>
            <a:off x="4114800" y="3810000"/>
            <a:ext cx="3276600" cy="646331"/>
          </a:xfrm>
          <a:prstGeom prst="rect">
            <a:avLst/>
          </a:prstGeom>
          <a:noFill/>
          <a:ln w="9525">
            <a:noFill/>
            <a:miter lim="800000"/>
            <a:headEnd/>
            <a:tailEnd/>
          </a:ln>
          <a:effectLst/>
        </p:spPr>
        <p:txBody>
          <a:bodyPr wrap="square">
            <a:spAutoFit/>
          </a:bodyPr>
          <a:lstStyle/>
          <a:p>
            <a:pPr algn="r">
              <a:spcBef>
                <a:spcPct val="50000"/>
              </a:spcBef>
            </a:pPr>
            <a:r>
              <a:rPr lang="fr-FR" sz="3600" dirty="0" smtClean="0"/>
              <a:t>bœuf</a:t>
            </a:r>
            <a:endParaRPr lang="fr-FR"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3314" name="Text Box 2"/>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13316"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54274" name="Picture 2" descr="http://static.pcinpact.com/images/bd/news/48761-orange-couper-couteau-separation-fonctionnelle-arc.jpg"/>
          <p:cNvPicPr>
            <a:picLocks noChangeAspect="1" noChangeArrowheads="1"/>
          </p:cNvPicPr>
          <p:nvPr/>
        </p:nvPicPr>
        <p:blipFill>
          <a:blip r:embed="rId2" cstate="print"/>
          <a:srcRect/>
          <a:stretch>
            <a:fillRect/>
          </a:stretch>
        </p:blipFill>
        <p:spPr bwMode="auto">
          <a:xfrm>
            <a:off x="1295400" y="1752600"/>
            <a:ext cx="6096000" cy="40671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6083" name="Text Box 3"/>
          <p:cNvSpPr txBox="1">
            <a:spLocks noChangeArrowheads="1"/>
          </p:cNvSpPr>
          <p:nvPr/>
        </p:nvSpPr>
        <p:spPr bwMode="auto">
          <a:xfrm>
            <a:off x="914400" y="1905000"/>
            <a:ext cx="7191375" cy="1433513"/>
          </a:xfrm>
          <a:prstGeom prst="rect">
            <a:avLst/>
          </a:prstGeom>
          <a:noFill/>
          <a:ln w="9525">
            <a:noFill/>
            <a:miter lim="800000"/>
            <a:headEnd/>
            <a:tailEnd/>
          </a:ln>
          <a:effectLst/>
        </p:spPr>
        <p:txBody>
          <a:bodyPr>
            <a:spAutoFit/>
          </a:bodyPr>
          <a:lstStyle/>
          <a:p>
            <a:endParaRPr lang="en-US" sz="8800" b="0">
              <a:solidFill>
                <a:schemeClr val="tx1"/>
              </a:solidFill>
            </a:endParaRPr>
          </a:p>
        </p:txBody>
      </p:sp>
      <p:sp>
        <p:nvSpPr>
          <p:cNvPr id="4"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5" name="Picture 2" descr="http://static.pcinpact.com/images/bd/news/48761-orange-couper-couteau-separation-fonctionnelle-arc.jpg"/>
          <p:cNvPicPr>
            <a:picLocks noChangeAspect="1" noChangeArrowheads="1"/>
          </p:cNvPicPr>
          <p:nvPr/>
        </p:nvPicPr>
        <p:blipFill>
          <a:blip r:embed="rId3" cstate="print"/>
          <a:srcRect/>
          <a:stretch>
            <a:fillRect/>
          </a:stretch>
        </p:blipFill>
        <p:spPr bwMode="auto">
          <a:xfrm>
            <a:off x="1295400" y="1752600"/>
            <a:ext cx="6096000" cy="4067176"/>
          </a:xfrm>
          <a:prstGeom prst="rect">
            <a:avLst/>
          </a:prstGeom>
          <a:noFill/>
        </p:spPr>
      </p:pic>
      <p:sp>
        <p:nvSpPr>
          <p:cNvPr id="6" name="Text Box 4"/>
          <p:cNvSpPr txBox="1">
            <a:spLocks noChangeArrowheads="1"/>
          </p:cNvSpPr>
          <p:nvPr/>
        </p:nvSpPr>
        <p:spPr bwMode="auto">
          <a:xfrm>
            <a:off x="457200" y="5668962"/>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Coupez</a:t>
            </a:r>
            <a:endParaRPr lang="en-US" sz="7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52226" name="Picture 2" descr="http://recette.supertoinette.com/71471/thumb/500/500/cafe-au-lait-a-la-mexicaine-71471.jpg"/>
          <p:cNvPicPr>
            <a:picLocks noChangeAspect="1" noChangeArrowheads="1"/>
          </p:cNvPicPr>
          <p:nvPr/>
        </p:nvPicPr>
        <p:blipFill>
          <a:blip r:embed="rId2" cstate="print"/>
          <a:srcRect/>
          <a:stretch>
            <a:fillRect/>
          </a:stretch>
        </p:blipFill>
        <p:spPr bwMode="auto">
          <a:xfrm>
            <a:off x="1905000" y="1752600"/>
            <a:ext cx="5562600" cy="417195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 name="Picture 2" descr="http://recette.supertoinette.com/71471/thumb/500/500/cafe-au-lait-a-la-mexicaine-71471.jpg"/>
          <p:cNvPicPr>
            <a:picLocks noChangeAspect="1" noChangeArrowheads="1"/>
          </p:cNvPicPr>
          <p:nvPr/>
        </p:nvPicPr>
        <p:blipFill>
          <a:blip r:embed="rId3" cstate="print"/>
          <a:srcRect/>
          <a:stretch>
            <a:fillRect/>
          </a:stretch>
        </p:blipFill>
        <p:spPr bwMode="auto">
          <a:xfrm>
            <a:off x="1905000" y="1752600"/>
            <a:ext cx="5562600" cy="4171950"/>
          </a:xfrm>
          <a:prstGeom prst="rect">
            <a:avLst/>
          </a:prstGeom>
          <a:noFill/>
        </p:spPr>
      </p:pic>
      <p:sp>
        <p:nvSpPr>
          <p:cNvPr id="5" name="Text Box 4"/>
          <p:cNvSpPr txBox="1">
            <a:spLocks noChangeArrowheads="1"/>
          </p:cNvSpPr>
          <p:nvPr/>
        </p:nvSpPr>
        <p:spPr bwMode="auto">
          <a:xfrm>
            <a:off x="533400" y="5668962"/>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Verser</a:t>
            </a:r>
            <a:r>
              <a:rPr lang="en-US" sz="7200" dirty="0" smtClean="0"/>
              <a:t>   /  </a:t>
            </a:r>
            <a:r>
              <a:rPr lang="en-US" sz="7200" dirty="0" err="1" smtClean="0"/>
              <a:t>Ajouter</a:t>
            </a:r>
            <a:endParaRPr lang="en-US" sz="7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50178" name="Picture 2" descr="http://t0.gstatic.com/images?q=tbn:ANd9GcTDNsZBqAf8ppIMRUJ_M_4srBUCAPPu1efKixXhUDSXj4eXUbQI&amp;t=1"/>
          <p:cNvPicPr>
            <a:picLocks noChangeAspect="1" noChangeArrowheads="1"/>
          </p:cNvPicPr>
          <p:nvPr/>
        </p:nvPicPr>
        <p:blipFill>
          <a:blip r:embed="rId2" cstate="print"/>
          <a:srcRect/>
          <a:stretch>
            <a:fillRect/>
          </a:stretch>
        </p:blipFill>
        <p:spPr bwMode="auto">
          <a:xfrm>
            <a:off x="2057400" y="1981200"/>
            <a:ext cx="4953000" cy="39624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838200" y="304800"/>
            <a:ext cx="6781800" cy="2667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Jeopardy</a:t>
            </a:r>
          </a:p>
        </p:txBody>
      </p:sp>
      <p:sp>
        <p:nvSpPr>
          <p:cNvPr id="3077" name="Text Box 5"/>
          <p:cNvSpPr txBox="1">
            <a:spLocks noChangeArrowheads="1"/>
          </p:cNvSpPr>
          <p:nvPr/>
        </p:nvSpPr>
        <p:spPr bwMode="auto">
          <a:xfrm>
            <a:off x="381000" y="3200400"/>
            <a:ext cx="8382000" cy="3019425"/>
          </a:xfrm>
          <a:prstGeom prst="rect">
            <a:avLst/>
          </a:prstGeom>
          <a:noFill/>
          <a:ln w="9525">
            <a:noFill/>
            <a:miter lim="800000"/>
            <a:headEnd/>
            <a:tailEnd/>
          </a:ln>
          <a:effectLst/>
        </p:spPr>
        <p:txBody>
          <a:bodyPr>
            <a:spAutoFit/>
          </a:bodyPr>
          <a:lstStyle/>
          <a:p>
            <a:r>
              <a:rPr lang="en-US" sz="4800" b="0"/>
              <a:t>Choose a category.  </a:t>
            </a:r>
          </a:p>
          <a:p>
            <a:r>
              <a:rPr lang="en-US" sz="4800" b="0"/>
              <a:t>You will be given the answer.  </a:t>
            </a:r>
          </a:p>
          <a:p>
            <a:r>
              <a:rPr lang="en-US" sz="4800" b="0"/>
              <a:t>You must give the correct question.</a:t>
            </a:r>
            <a:endParaRPr lang="en-US" b="0">
              <a:solidFill>
                <a:schemeClr val="tx1"/>
              </a:solidFill>
            </a:endParaRPr>
          </a:p>
        </p:txBody>
      </p:sp>
      <p:sp>
        <p:nvSpPr>
          <p:cNvPr id="3079" name="AutoShape 7">
            <a:hlinkClick r:id="rId2" action="ppaction://hlinksldjump" highlightClick="1"/>
            <a:hlinkHover r:id="" action="ppaction://noaction">
              <a:snd r:embed="rId3" name="Jeopardy.wav"/>
            </a:hlinkHover>
          </p:cNvPr>
          <p:cNvSpPr>
            <a:spLocks noChangeArrowheads="1"/>
          </p:cNvSpPr>
          <p:nvPr/>
        </p:nvSpPr>
        <p:spPr bwMode="auto">
          <a:xfrm>
            <a:off x="5867400" y="5334000"/>
            <a:ext cx="2743200" cy="1219200"/>
          </a:xfrm>
          <a:prstGeom prst="actionButtonBlank">
            <a:avLst/>
          </a:prstGeom>
          <a:solidFill>
            <a:schemeClr val="accent2"/>
          </a:solidFill>
          <a:ln w="9525">
            <a:solidFill>
              <a:schemeClr val="tx1"/>
            </a:solidFill>
            <a:miter lim="800000"/>
            <a:headEnd/>
            <a:tailEnd/>
          </a:ln>
          <a:effectLst/>
        </p:spPr>
        <p:txBody>
          <a:bodyPr wrap="none" anchor="ctr"/>
          <a:lstStyle/>
          <a:p>
            <a:r>
              <a:rPr lang="en-US">
                <a:solidFill>
                  <a:srgbClr val="FFFF00"/>
                </a:solidFill>
                <a:hlinkClick r:id="rId2" action="ppaction://hlinksldjump"/>
              </a:rPr>
              <a:t>Click to begin.</a:t>
            </a:r>
            <a:endParaRPr lang="en-US" b="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 name="Picture 2" descr="http://t0.gstatic.com/images?q=tbn:ANd9GcTDNsZBqAf8ppIMRUJ_M_4srBUCAPPu1efKixXhUDSXj4eXUbQI&amp;t=1"/>
          <p:cNvPicPr>
            <a:picLocks noChangeAspect="1" noChangeArrowheads="1"/>
          </p:cNvPicPr>
          <p:nvPr/>
        </p:nvPicPr>
        <p:blipFill>
          <a:blip r:embed="rId3" cstate="print"/>
          <a:srcRect/>
          <a:stretch>
            <a:fillRect/>
          </a:stretch>
        </p:blipFill>
        <p:spPr bwMode="auto">
          <a:xfrm>
            <a:off x="2057400" y="1981200"/>
            <a:ext cx="4953000" cy="3962400"/>
          </a:xfrm>
          <a:prstGeom prst="rect">
            <a:avLst/>
          </a:prstGeom>
          <a:noFill/>
        </p:spPr>
      </p:pic>
      <p:sp>
        <p:nvSpPr>
          <p:cNvPr id="5" name="Text Box 4"/>
          <p:cNvSpPr txBox="1">
            <a:spLocks noChangeArrowheads="1"/>
          </p:cNvSpPr>
          <p:nvPr/>
        </p:nvSpPr>
        <p:spPr bwMode="auto">
          <a:xfrm>
            <a:off x="685800" y="5668962"/>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Râper</a:t>
            </a:r>
            <a:endParaRPr lang="en-US" sz="7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8130" name="Picture 2" descr="http://img.over-blog.com/250x270/3/99/76/91/eplucher_carotte.jpg"/>
          <p:cNvPicPr>
            <a:picLocks noChangeAspect="1" noChangeArrowheads="1"/>
          </p:cNvPicPr>
          <p:nvPr/>
        </p:nvPicPr>
        <p:blipFill>
          <a:blip r:embed="rId2" cstate="print"/>
          <a:srcRect/>
          <a:stretch>
            <a:fillRect/>
          </a:stretch>
        </p:blipFill>
        <p:spPr bwMode="auto">
          <a:xfrm>
            <a:off x="2895600" y="1295400"/>
            <a:ext cx="3810000" cy="509257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 name="Picture 2" descr="http://img.over-blog.com/250x270/3/99/76/91/eplucher_carotte.jpg"/>
          <p:cNvPicPr>
            <a:picLocks noChangeAspect="1" noChangeArrowheads="1"/>
          </p:cNvPicPr>
          <p:nvPr/>
        </p:nvPicPr>
        <p:blipFill>
          <a:blip r:embed="rId3" cstate="print"/>
          <a:srcRect/>
          <a:stretch>
            <a:fillRect/>
          </a:stretch>
        </p:blipFill>
        <p:spPr bwMode="auto">
          <a:xfrm>
            <a:off x="2895600" y="1295400"/>
            <a:ext cx="3810000" cy="5092576"/>
          </a:xfrm>
          <a:prstGeom prst="rect">
            <a:avLst/>
          </a:prstGeom>
          <a:noFill/>
        </p:spPr>
      </p:pic>
      <p:sp>
        <p:nvSpPr>
          <p:cNvPr id="5" name="Text Box 4"/>
          <p:cNvSpPr txBox="1">
            <a:spLocks noChangeArrowheads="1"/>
          </p:cNvSpPr>
          <p:nvPr/>
        </p:nvSpPr>
        <p:spPr bwMode="auto">
          <a:xfrm>
            <a:off x="-685800" y="5668962"/>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éplucher</a:t>
            </a:r>
            <a:endParaRPr lang="en-US" sz="7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6082" name="Picture 2" descr="http://t1.gstatic.com/images?q=tbn:ANd9GcQqVKYQq3yHQBY5hnmRZs6odyDsO7RNq2QbzjQBgU63k-5i-119-Q&amp;t=1"/>
          <p:cNvPicPr>
            <a:picLocks noChangeAspect="1" noChangeArrowheads="1"/>
          </p:cNvPicPr>
          <p:nvPr/>
        </p:nvPicPr>
        <p:blipFill>
          <a:blip r:embed="rId2" cstate="print"/>
          <a:srcRect/>
          <a:stretch>
            <a:fillRect/>
          </a:stretch>
        </p:blipFill>
        <p:spPr bwMode="auto">
          <a:xfrm>
            <a:off x="2286000" y="1981200"/>
            <a:ext cx="4724400" cy="4133852"/>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4"/>
          <p:cNvSpPr txBox="1">
            <a:spLocks noChangeArrowheads="1"/>
          </p:cNvSpPr>
          <p:nvPr/>
        </p:nvSpPr>
        <p:spPr bwMode="auto">
          <a:xfrm>
            <a:off x="533400" y="0"/>
            <a:ext cx="7924800" cy="1189038"/>
          </a:xfrm>
          <a:prstGeom prst="rect">
            <a:avLst/>
          </a:prstGeom>
          <a:noFill/>
          <a:ln w="9525">
            <a:noFill/>
            <a:miter lim="800000"/>
            <a:headEnd/>
            <a:tailEnd/>
          </a:ln>
          <a:effectLst/>
        </p:spPr>
        <p:txBody>
          <a:bodyPr>
            <a:spAutoFit/>
          </a:bodyPr>
          <a:lstStyle/>
          <a:p>
            <a:pPr>
              <a:spcBef>
                <a:spcPct val="50000"/>
              </a:spcBef>
            </a:pPr>
            <a:r>
              <a:rPr lang="en-US" sz="7200" dirty="0" err="1" smtClean="0"/>
              <a:t>Donnez</a:t>
            </a:r>
            <a:r>
              <a:rPr lang="en-US" sz="7200" dirty="0" smtClean="0"/>
              <a:t> le </a:t>
            </a:r>
            <a:r>
              <a:rPr lang="en-US" sz="7200" dirty="0" err="1" smtClean="0"/>
              <a:t>verbe</a:t>
            </a:r>
            <a:endParaRPr lang="en-US" sz="7200" dirty="0"/>
          </a:p>
        </p:txBody>
      </p:sp>
      <p:pic>
        <p:nvPicPr>
          <p:cNvPr id="4" name="Picture 2" descr="http://t1.gstatic.com/images?q=tbn:ANd9GcQqVKYQq3yHQBY5hnmRZs6odyDsO7RNq2QbzjQBgU63k-5i-119-Q&amp;t=1"/>
          <p:cNvPicPr>
            <a:picLocks noChangeAspect="1" noChangeArrowheads="1"/>
          </p:cNvPicPr>
          <p:nvPr/>
        </p:nvPicPr>
        <p:blipFill>
          <a:blip r:embed="rId3" cstate="print"/>
          <a:srcRect/>
          <a:stretch>
            <a:fillRect/>
          </a:stretch>
        </p:blipFill>
        <p:spPr bwMode="auto">
          <a:xfrm>
            <a:off x="2286000" y="1981200"/>
            <a:ext cx="4724400" cy="4133852"/>
          </a:xfrm>
          <a:prstGeom prst="rect">
            <a:avLst/>
          </a:prstGeom>
          <a:noFill/>
        </p:spPr>
      </p:pic>
      <p:sp>
        <p:nvSpPr>
          <p:cNvPr id="5" name="Text Box 4"/>
          <p:cNvSpPr txBox="1">
            <a:spLocks noChangeArrowheads="1"/>
          </p:cNvSpPr>
          <p:nvPr/>
        </p:nvSpPr>
        <p:spPr bwMode="auto">
          <a:xfrm>
            <a:off x="0" y="5668962"/>
            <a:ext cx="9144000" cy="1107996"/>
          </a:xfrm>
          <a:prstGeom prst="rect">
            <a:avLst/>
          </a:prstGeom>
          <a:noFill/>
          <a:ln w="9525">
            <a:noFill/>
            <a:miter lim="800000"/>
            <a:headEnd/>
            <a:tailEnd/>
          </a:ln>
          <a:effectLst/>
        </p:spPr>
        <p:txBody>
          <a:bodyPr wrap="square">
            <a:spAutoFit/>
          </a:bodyPr>
          <a:lstStyle/>
          <a:p>
            <a:pPr>
              <a:spcBef>
                <a:spcPct val="50000"/>
              </a:spcBef>
            </a:pPr>
            <a:r>
              <a:rPr lang="en-US" sz="6600" dirty="0" err="1" smtClean="0"/>
              <a:t>Battez</a:t>
            </a:r>
            <a:r>
              <a:rPr lang="en-US" sz="6600" dirty="0" smtClean="0"/>
              <a:t>/</a:t>
            </a:r>
            <a:r>
              <a:rPr lang="en-US" sz="6600" dirty="0" err="1" smtClean="0"/>
              <a:t>mélanger</a:t>
            </a:r>
            <a:r>
              <a:rPr lang="en-US" sz="6600" dirty="0" smtClean="0"/>
              <a:t>/</a:t>
            </a:r>
            <a:r>
              <a:rPr lang="en-US" sz="6600" dirty="0" err="1" smtClean="0"/>
              <a:t>remuer</a:t>
            </a:r>
            <a:endParaRPr lang="en-US" sz="6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18435"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4"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Parler</a:t>
            </a:r>
            <a:endParaRPr lang="en-US" sz="48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Parler</a:t>
            </a:r>
            <a:endParaRPr lang="en-US" sz="4800" dirty="0" smtClean="0"/>
          </a:p>
        </p:txBody>
      </p:sp>
      <p:sp>
        <p:nvSpPr>
          <p:cNvPr id="6" name="Text Box 3"/>
          <p:cNvSpPr txBox="1">
            <a:spLocks noChangeArrowheads="1"/>
          </p:cNvSpPr>
          <p:nvPr/>
        </p:nvSpPr>
        <p:spPr bwMode="auto">
          <a:xfrm>
            <a:off x="0" y="3048000"/>
            <a:ext cx="9144000" cy="3046988"/>
          </a:xfrm>
          <a:prstGeom prst="rect">
            <a:avLst/>
          </a:prstGeom>
          <a:noFill/>
          <a:ln w="9525">
            <a:noFill/>
            <a:miter lim="800000"/>
            <a:headEnd/>
            <a:tailEnd/>
          </a:ln>
          <a:effectLst/>
        </p:spPr>
        <p:txBody>
          <a:bodyPr wrap="square">
            <a:spAutoFit/>
          </a:bodyPr>
          <a:lstStyle/>
          <a:p>
            <a:pPr>
              <a:spcBef>
                <a:spcPct val="50000"/>
              </a:spcBef>
            </a:pPr>
            <a:r>
              <a:rPr lang="en-US" sz="4800" dirty="0" smtClean="0"/>
              <a:t>Je </a:t>
            </a:r>
            <a:r>
              <a:rPr lang="en-US" sz="4800" dirty="0" err="1" smtClean="0"/>
              <a:t>parlerai</a:t>
            </a:r>
            <a:r>
              <a:rPr lang="en-US" sz="4800" dirty="0" smtClean="0"/>
              <a:t>		Nous </a:t>
            </a:r>
            <a:r>
              <a:rPr lang="en-US" sz="4800" dirty="0" err="1" smtClean="0"/>
              <a:t>parlerons</a:t>
            </a:r>
            <a:endParaRPr lang="en-US" sz="4800" dirty="0" smtClean="0"/>
          </a:p>
          <a:p>
            <a:pPr>
              <a:spcBef>
                <a:spcPct val="50000"/>
              </a:spcBef>
            </a:pPr>
            <a:r>
              <a:rPr lang="en-US" sz="4800" dirty="0" err="1" smtClean="0"/>
              <a:t>Tu</a:t>
            </a:r>
            <a:r>
              <a:rPr lang="en-US" sz="4800" dirty="0" smtClean="0"/>
              <a:t> </a:t>
            </a:r>
            <a:r>
              <a:rPr lang="en-US" sz="4800" dirty="0" err="1" smtClean="0"/>
              <a:t>parleras</a:t>
            </a:r>
            <a:r>
              <a:rPr lang="en-US" sz="4800" dirty="0" smtClean="0"/>
              <a:t>	</a:t>
            </a:r>
            <a:r>
              <a:rPr lang="en-US" sz="4800" dirty="0" err="1" smtClean="0"/>
              <a:t>Vous</a:t>
            </a:r>
            <a:r>
              <a:rPr lang="en-US" sz="4800" dirty="0" smtClean="0"/>
              <a:t> </a:t>
            </a:r>
            <a:r>
              <a:rPr lang="en-US" sz="4800" dirty="0" err="1" smtClean="0"/>
              <a:t>parlerez</a:t>
            </a:r>
            <a:endParaRPr lang="en-US" sz="4800" dirty="0" smtClean="0"/>
          </a:p>
          <a:p>
            <a:pPr>
              <a:spcBef>
                <a:spcPct val="50000"/>
              </a:spcBef>
            </a:pPr>
            <a:r>
              <a:rPr lang="en-US" sz="4800" dirty="0" smtClean="0"/>
              <a:t>Il </a:t>
            </a:r>
            <a:r>
              <a:rPr lang="en-US" sz="4800" dirty="0" err="1" smtClean="0"/>
              <a:t>parlera</a:t>
            </a:r>
            <a:r>
              <a:rPr lang="en-US" sz="4800" dirty="0" smtClean="0"/>
              <a:t>		</a:t>
            </a:r>
            <a:r>
              <a:rPr lang="en-US" sz="4800" dirty="0" err="1" smtClean="0"/>
              <a:t>Ils</a:t>
            </a:r>
            <a:r>
              <a:rPr lang="en-US" sz="4800" dirty="0" smtClean="0"/>
              <a:t> </a:t>
            </a:r>
            <a:r>
              <a:rPr lang="en-US" sz="4800" dirty="0" err="1" smtClean="0"/>
              <a:t>parleront</a:t>
            </a:r>
            <a:endParaRPr lang="en-US" sz="48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Choisir</a:t>
            </a:r>
            <a:endParaRPr lang="en-US" sz="48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Choisir</a:t>
            </a:r>
            <a:endParaRPr lang="en-US" sz="4800" dirty="0" smtClean="0"/>
          </a:p>
        </p:txBody>
      </p:sp>
      <p:sp>
        <p:nvSpPr>
          <p:cNvPr id="6" name="Text Box 3"/>
          <p:cNvSpPr txBox="1">
            <a:spLocks noChangeArrowheads="1"/>
          </p:cNvSpPr>
          <p:nvPr/>
        </p:nvSpPr>
        <p:spPr bwMode="auto">
          <a:xfrm>
            <a:off x="0" y="3048000"/>
            <a:ext cx="9144000" cy="3046988"/>
          </a:xfrm>
          <a:prstGeom prst="rect">
            <a:avLst/>
          </a:prstGeom>
          <a:noFill/>
          <a:ln w="9525">
            <a:noFill/>
            <a:miter lim="800000"/>
            <a:headEnd/>
            <a:tailEnd/>
          </a:ln>
          <a:effectLst/>
        </p:spPr>
        <p:txBody>
          <a:bodyPr wrap="square">
            <a:spAutoFit/>
          </a:bodyPr>
          <a:lstStyle/>
          <a:p>
            <a:pPr>
              <a:spcBef>
                <a:spcPct val="50000"/>
              </a:spcBef>
            </a:pPr>
            <a:r>
              <a:rPr lang="en-US" sz="4800" dirty="0" smtClean="0"/>
              <a:t>Je </a:t>
            </a:r>
            <a:r>
              <a:rPr lang="en-US" sz="4800" dirty="0" err="1" smtClean="0"/>
              <a:t>choisirai</a:t>
            </a:r>
            <a:r>
              <a:rPr lang="en-US" sz="4800" dirty="0" smtClean="0"/>
              <a:t>		Nous </a:t>
            </a:r>
            <a:r>
              <a:rPr lang="en-US" sz="4800" dirty="0" err="1" smtClean="0"/>
              <a:t>choisirons</a:t>
            </a:r>
            <a:endParaRPr lang="en-US" sz="4800" dirty="0" smtClean="0"/>
          </a:p>
          <a:p>
            <a:pPr>
              <a:spcBef>
                <a:spcPct val="50000"/>
              </a:spcBef>
            </a:pPr>
            <a:r>
              <a:rPr lang="en-US" sz="4800" dirty="0" err="1" smtClean="0"/>
              <a:t>Tu</a:t>
            </a:r>
            <a:r>
              <a:rPr lang="en-US" sz="4800" dirty="0" smtClean="0"/>
              <a:t> </a:t>
            </a:r>
            <a:r>
              <a:rPr lang="en-US" sz="4800" dirty="0" err="1" smtClean="0"/>
              <a:t>choisiras</a:t>
            </a:r>
            <a:r>
              <a:rPr lang="en-US" sz="4800" dirty="0" smtClean="0"/>
              <a:t>	</a:t>
            </a:r>
            <a:r>
              <a:rPr lang="en-US" sz="4800" dirty="0" err="1" smtClean="0"/>
              <a:t>Vous</a:t>
            </a:r>
            <a:r>
              <a:rPr lang="en-US" sz="4800" dirty="0" smtClean="0"/>
              <a:t> </a:t>
            </a:r>
            <a:r>
              <a:rPr lang="en-US" sz="4800" dirty="0" err="1" smtClean="0"/>
              <a:t>choisirez</a:t>
            </a:r>
            <a:endParaRPr lang="en-US" sz="4800" dirty="0" smtClean="0"/>
          </a:p>
          <a:p>
            <a:pPr>
              <a:spcBef>
                <a:spcPct val="50000"/>
              </a:spcBef>
            </a:pPr>
            <a:r>
              <a:rPr lang="en-US" sz="4800" dirty="0" smtClean="0"/>
              <a:t>Il </a:t>
            </a:r>
            <a:r>
              <a:rPr lang="en-US" sz="4800" dirty="0" err="1" smtClean="0"/>
              <a:t>choisira</a:t>
            </a:r>
            <a:r>
              <a:rPr lang="en-US" sz="4800" dirty="0" smtClean="0"/>
              <a:t>		</a:t>
            </a:r>
            <a:r>
              <a:rPr lang="en-US" sz="4800" dirty="0" err="1" smtClean="0"/>
              <a:t>Ils</a:t>
            </a:r>
            <a:r>
              <a:rPr lang="en-US" sz="4800" dirty="0" smtClean="0"/>
              <a:t> </a:t>
            </a:r>
            <a:r>
              <a:rPr lang="en-US" sz="4800" dirty="0" err="1" smtClean="0"/>
              <a:t>choisiront</a:t>
            </a:r>
            <a:endParaRPr lang="en-US" sz="48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Prendre</a:t>
            </a:r>
            <a:endParaRPr lang="en-US" sz="4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WordArt 3" descr="Shingle"/>
          <p:cNvSpPr>
            <a:spLocks noChangeArrowheads="1" noChangeShapeType="1" noTextEdit="1"/>
          </p:cNvSpPr>
          <p:nvPr/>
        </p:nvSpPr>
        <p:spPr bwMode="auto">
          <a:xfrm>
            <a:off x="457200" y="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25" name="WordArt 5" descr="Shingle">
            <a:hlinkClick r:id="rId3" action="ppaction://hlinksldjump"/>
          </p:cNvPr>
          <p:cNvSpPr>
            <a:spLocks noChangeArrowheads="1" noChangeShapeType="1" noTextEdit="1"/>
          </p:cNvSpPr>
          <p:nvPr/>
        </p:nvSpPr>
        <p:spPr bwMode="auto">
          <a:xfrm>
            <a:off x="1524000" y="1981200"/>
            <a:ext cx="5715000" cy="23622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shingle">
                  <a:fgClr>
                    <a:schemeClr val="accent2"/>
                  </a:fgClr>
                  <a:bgClr>
                    <a:srgbClr val="FF9933"/>
                  </a:bgClr>
                </a:pattFill>
                <a:effectLst>
                  <a:outerShdw dist="45791" dir="2021404" algn="ctr" rotWithShape="0">
                    <a:srgbClr val="808080"/>
                  </a:outerShdw>
                </a:effectLst>
                <a:latin typeface="Arial Black"/>
              </a:rPr>
              <a:t>Choose a point value.</a:t>
            </a:r>
          </a:p>
        </p:txBody>
      </p:sp>
      <p:sp>
        <p:nvSpPr>
          <p:cNvPr id="5130" name="AutoShape 10">
            <a:hlinkClick r:id="rId4" action="ppaction://hlinksldjump" highlightClick="1"/>
          </p:cNvPr>
          <p:cNvSpPr>
            <a:spLocks noChangeArrowheads="1"/>
          </p:cNvSpPr>
          <p:nvPr/>
        </p:nvSpPr>
        <p:spPr bwMode="auto">
          <a:xfrm>
            <a:off x="5562600" y="4724400"/>
            <a:ext cx="2971800" cy="17526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131" name="Text Box 11"/>
          <p:cNvSpPr txBox="1">
            <a:spLocks noChangeArrowheads="1"/>
          </p:cNvSpPr>
          <p:nvPr/>
        </p:nvSpPr>
        <p:spPr bwMode="auto">
          <a:xfrm>
            <a:off x="5791200" y="5105400"/>
            <a:ext cx="2514600" cy="946150"/>
          </a:xfrm>
          <a:prstGeom prst="rect">
            <a:avLst/>
          </a:prstGeom>
          <a:noFill/>
          <a:ln w="9525">
            <a:noFill/>
            <a:miter lim="800000"/>
            <a:headEnd/>
            <a:tailEnd/>
          </a:ln>
          <a:effectLst/>
        </p:spPr>
        <p:txBody>
          <a:bodyPr>
            <a:spAutoFit/>
          </a:bodyPr>
          <a:lstStyle/>
          <a:p>
            <a:pPr>
              <a:spcBef>
                <a:spcPct val="50000"/>
              </a:spcBef>
            </a:pPr>
            <a:r>
              <a:rPr lang="en-US" sz="2800">
                <a:hlinkClick r:id="rId4" action="ppaction://hlinksldjump"/>
              </a:rPr>
              <a:t>Click here for Final Jeopardy</a:t>
            </a: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0" fill="hold" grpId="0" nodeType="afterEffect">
                                  <p:stCondLst>
                                    <p:cond delay="1000"/>
                                  </p:stCondLst>
                                  <p:childTnLst>
                                    <p:set>
                                      <p:cBhvr>
                                        <p:cTn id="6" dur="1" fill="hold">
                                          <p:stCondLst>
                                            <p:cond delay="499"/>
                                          </p:stCondLst>
                                        </p:cTn>
                                        <p:tgtEl>
                                          <p:spTgt spid="5123"/>
                                        </p:tgtEl>
                                        <p:attrNameLst>
                                          <p:attrName>style.visibility</p:attrName>
                                        </p:attrNameLst>
                                      </p:cBhvr>
                                      <p:to>
                                        <p:strVal val="visible"/>
                                      </p:to>
                                    </p:set>
                                  </p:childTnLst>
                                </p:cTn>
                              </p:par>
                            </p:childTnLst>
                          </p:cTn>
                        </p:par>
                        <p:par>
                          <p:cTn id="7" fill="hold">
                            <p:stCondLst>
                              <p:cond delay="1500"/>
                            </p:stCondLst>
                            <p:childTnLst>
                              <p:par>
                                <p:cTn id="8" presetID="3" presetClass="entr" presetSubtype="0" fill="hold" grpId="0" nodeType="afterEffect">
                                  <p:stCondLst>
                                    <p:cond delay="1000"/>
                                  </p:stCondLst>
                                  <p:childTnLst>
                                    <p:set>
                                      <p:cBhvr>
                                        <p:cTn id="9" dur="1" fill="hold">
                                          <p:stCondLst>
                                            <p:cond delay="499"/>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Prendre</a:t>
            </a:r>
            <a:endParaRPr lang="en-US" sz="4800" dirty="0" smtClean="0"/>
          </a:p>
        </p:txBody>
      </p:sp>
      <p:sp>
        <p:nvSpPr>
          <p:cNvPr id="6" name="Text Box 3"/>
          <p:cNvSpPr txBox="1">
            <a:spLocks noChangeArrowheads="1"/>
          </p:cNvSpPr>
          <p:nvPr/>
        </p:nvSpPr>
        <p:spPr bwMode="auto">
          <a:xfrm>
            <a:off x="0" y="3048000"/>
            <a:ext cx="9144000" cy="3046988"/>
          </a:xfrm>
          <a:prstGeom prst="rect">
            <a:avLst/>
          </a:prstGeom>
          <a:noFill/>
          <a:ln w="9525">
            <a:noFill/>
            <a:miter lim="800000"/>
            <a:headEnd/>
            <a:tailEnd/>
          </a:ln>
          <a:effectLst/>
        </p:spPr>
        <p:txBody>
          <a:bodyPr wrap="square">
            <a:spAutoFit/>
          </a:bodyPr>
          <a:lstStyle/>
          <a:p>
            <a:pPr>
              <a:spcBef>
                <a:spcPct val="50000"/>
              </a:spcBef>
            </a:pPr>
            <a:r>
              <a:rPr lang="en-US" sz="4800" dirty="0" smtClean="0"/>
              <a:t>Je </a:t>
            </a:r>
            <a:r>
              <a:rPr lang="en-US" sz="4800" dirty="0" err="1" smtClean="0"/>
              <a:t>prendrai</a:t>
            </a:r>
            <a:r>
              <a:rPr lang="en-US" sz="4800" dirty="0" smtClean="0"/>
              <a:t>		Nous </a:t>
            </a:r>
            <a:r>
              <a:rPr lang="en-US" sz="4800" dirty="0" err="1" smtClean="0"/>
              <a:t>prendrons</a:t>
            </a:r>
            <a:endParaRPr lang="en-US" sz="4800" dirty="0" smtClean="0"/>
          </a:p>
          <a:p>
            <a:pPr>
              <a:spcBef>
                <a:spcPct val="50000"/>
              </a:spcBef>
            </a:pPr>
            <a:r>
              <a:rPr lang="en-US" sz="4800" dirty="0" err="1" smtClean="0"/>
              <a:t>Tu</a:t>
            </a:r>
            <a:r>
              <a:rPr lang="en-US" sz="4800" dirty="0" smtClean="0"/>
              <a:t> </a:t>
            </a:r>
            <a:r>
              <a:rPr lang="en-US" sz="4800" dirty="0" err="1" smtClean="0"/>
              <a:t>prendras</a:t>
            </a:r>
            <a:r>
              <a:rPr lang="en-US" sz="4800" dirty="0" smtClean="0"/>
              <a:t>	</a:t>
            </a:r>
            <a:r>
              <a:rPr lang="en-US" sz="4800" dirty="0" err="1" smtClean="0"/>
              <a:t>Vous</a:t>
            </a:r>
            <a:r>
              <a:rPr lang="en-US" sz="4800" dirty="0" smtClean="0"/>
              <a:t> </a:t>
            </a:r>
            <a:r>
              <a:rPr lang="en-US" sz="4800" dirty="0" err="1" smtClean="0"/>
              <a:t>prendrez</a:t>
            </a:r>
            <a:endParaRPr lang="en-US" sz="4800" dirty="0" smtClean="0"/>
          </a:p>
          <a:p>
            <a:pPr>
              <a:spcBef>
                <a:spcPct val="50000"/>
              </a:spcBef>
            </a:pPr>
            <a:r>
              <a:rPr lang="en-US" sz="4800" dirty="0" smtClean="0"/>
              <a:t>Il </a:t>
            </a:r>
            <a:r>
              <a:rPr lang="en-US" sz="4800" dirty="0" err="1" smtClean="0"/>
              <a:t>prendra</a:t>
            </a:r>
            <a:r>
              <a:rPr lang="en-US" sz="4800" dirty="0" smtClean="0"/>
              <a:t>		</a:t>
            </a:r>
            <a:r>
              <a:rPr lang="en-US" sz="4800" dirty="0" err="1" smtClean="0"/>
              <a:t>Ils</a:t>
            </a:r>
            <a:r>
              <a:rPr lang="en-US" sz="4800" dirty="0" smtClean="0"/>
              <a:t> </a:t>
            </a:r>
            <a:r>
              <a:rPr lang="en-US" sz="4800" dirty="0" err="1" smtClean="0"/>
              <a:t>prendront</a:t>
            </a:r>
            <a:endParaRPr lang="en-US" sz="4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Etre</a:t>
            </a:r>
            <a:r>
              <a:rPr lang="en-US" sz="4800" dirty="0" smtClean="0"/>
              <a:t>  et  Faire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Etre</a:t>
            </a:r>
            <a:r>
              <a:rPr lang="en-US" sz="4800" dirty="0" smtClean="0"/>
              <a:t>   et    Faire</a:t>
            </a:r>
          </a:p>
        </p:txBody>
      </p:sp>
      <p:sp>
        <p:nvSpPr>
          <p:cNvPr id="6" name="Text Box 3"/>
          <p:cNvSpPr txBox="1">
            <a:spLocks noChangeArrowheads="1"/>
          </p:cNvSpPr>
          <p:nvPr/>
        </p:nvSpPr>
        <p:spPr bwMode="auto">
          <a:xfrm>
            <a:off x="0" y="3048000"/>
            <a:ext cx="4419600" cy="1569660"/>
          </a:xfrm>
          <a:prstGeom prst="rect">
            <a:avLst/>
          </a:prstGeom>
          <a:noFill/>
          <a:ln w="9525">
            <a:noFill/>
            <a:miter lim="800000"/>
            <a:headEnd/>
            <a:tailEnd/>
          </a:ln>
          <a:effectLst/>
        </p:spPr>
        <p:txBody>
          <a:bodyPr wrap="square">
            <a:spAutoFit/>
          </a:bodyPr>
          <a:lstStyle/>
          <a:p>
            <a:pPr>
              <a:spcBef>
                <a:spcPct val="50000"/>
              </a:spcBef>
            </a:pPr>
            <a:r>
              <a:rPr lang="en-US" dirty="0" smtClean="0"/>
              <a:t>Je </a:t>
            </a:r>
            <a:r>
              <a:rPr lang="en-US" dirty="0" err="1" smtClean="0"/>
              <a:t>serai</a:t>
            </a:r>
            <a:r>
              <a:rPr lang="en-US" dirty="0" smtClean="0"/>
              <a:t>	Nous </a:t>
            </a:r>
            <a:r>
              <a:rPr lang="en-US" dirty="0" err="1" smtClean="0"/>
              <a:t>serons</a:t>
            </a:r>
            <a:endParaRPr lang="en-US" dirty="0" smtClean="0"/>
          </a:p>
          <a:p>
            <a:pPr>
              <a:spcBef>
                <a:spcPct val="50000"/>
              </a:spcBef>
            </a:pPr>
            <a:r>
              <a:rPr lang="en-US" dirty="0" err="1" smtClean="0"/>
              <a:t>Tu</a:t>
            </a:r>
            <a:r>
              <a:rPr lang="en-US" dirty="0" smtClean="0"/>
              <a:t> </a:t>
            </a:r>
            <a:r>
              <a:rPr lang="en-US" dirty="0" err="1" smtClean="0"/>
              <a:t>seras</a:t>
            </a:r>
            <a:r>
              <a:rPr lang="en-US" dirty="0" smtClean="0"/>
              <a:t>	</a:t>
            </a:r>
            <a:r>
              <a:rPr lang="en-US" dirty="0" err="1" smtClean="0"/>
              <a:t>Vous</a:t>
            </a:r>
            <a:r>
              <a:rPr lang="en-US" dirty="0" smtClean="0"/>
              <a:t> </a:t>
            </a:r>
            <a:r>
              <a:rPr lang="en-US" dirty="0" err="1" smtClean="0"/>
              <a:t>serez</a:t>
            </a:r>
            <a:endParaRPr lang="en-US" dirty="0" smtClean="0"/>
          </a:p>
          <a:p>
            <a:pPr>
              <a:spcBef>
                <a:spcPct val="50000"/>
              </a:spcBef>
            </a:pPr>
            <a:r>
              <a:rPr lang="en-US" dirty="0" smtClean="0"/>
              <a:t>Il sera		</a:t>
            </a:r>
            <a:r>
              <a:rPr lang="en-US" dirty="0" err="1" smtClean="0"/>
              <a:t>Ils</a:t>
            </a:r>
            <a:r>
              <a:rPr lang="en-US" dirty="0" smtClean="0"/>
              <a:t> </a:t>
            </a:r>
            <a:r>
              <a:rPr lang="en-US" dirty="0" err="1" smtClean="0"/>
              <a:t>seront</a:t>
            </a:r>
            <a:endParaRPr lang="en-US" dirty="0" smtClean="0"/>
          </a:p>
        </p:txBody>
      </p:sp>
      <p:sp>
        <p:nvSpPr>
          <p:cNvPr id="7" name="Text Box 3"/>
          <p:cNvSpPr txBox="1">
            <a:spLocks noChangeArrowheads="1"/>
          </p:cNvSpPr>
          <p:nvPr/>
        </p:nvSpPr>
        <p:spPr bwMode="auto">
          <a:xfrm>
            <a:off x="4724400" y="3048000"/>
            <a:ext cx="4419600" cy="1569660"/>
          </a:xfrm>
          <a:prstGeom prst="rect">
            <a:avLst/>
          </a:prstGeom>
          <a:noFill/>
          <a:ln w="9525">
            <a:noFill/>
            <a:miter lim="800000"/>
            <a:headEnd/>
            <a:tailEnd/>
          </a:ln>
          <a:effectLst/>
        </p:spPr>
        <p:txBody>
          <a:bodyPr wrap="square">
            <a:spAutoFit/>
          </a:bodyPr>
          <a:lstStyle/>
          <a:p>
            <a:pPr>
              <a:spcBef>
                <a:spcPct val="50000"/>
              </a:spcBef>
            </a:pPr>
            <a:r>
              <a:rPr lang="en-US" dirty="0" smtClean="0"/>
              <a:t>Je </a:t>
            </a:r>
            <a:r>
              <a:rPr lang="en-US" dirty="0" err="1" smtClean="0"/>
              <a:t>ferai</a:t>
            </a:r>
            <a:r>
              <a:rPr lang="en-US" dirty="0" smtClean="0"/>
              <a:t>	Nous </a:t>
            </a:r>
            <a:r>
              <a:rPr lang="en-US" dirty="0" err="1" smtClean="0"/>
              <a:t>ferons</a:t>
            </a:r>
            <a:endParaRPr lang="en-US" dirty="0" smtClean="0"/>
          </a:p>
          <a:p>
            <a:pPr>
              <a:spcBef>
                <a:spcPct val="50000"/>
              </a:spcBef>
            </a:pPr>
            <a:r>
              <a:rPr lang="en-US" dirty="0" err="1" smtClean="0"/>
              <a:t>Tu</a:t>
            </a:r>
            <a:r>
              <a:rPr lang="en-US" dirty="0" smtClean="0"/>
              <a:t> </a:t>
            </a:r>
            <a:r>
              <a:rPr lang="en-US" dirty="0" err="1" smtClean="0"/>
              <a:t>f</a:t>
            </a:r>
            <a:r>
              <a:rPr lang="en-US" dirty="0" err="1" smtClean="0"/>
              <a:t>eras</a:t>
            </a:r>
            <a:r>
              <a:rPr lang="en-US" dirty="0" smtClean="0"/>
              <a:t>	</a:t>
            </a:r>
            <a:r>
              <a:rPr lang="en-US" dirty="0" err="1" smtClean="0"/>
              <a:t>Vous</a:t>
            </a:r>
            <a:r>
              <a:rPr lang="en-US" dirty="0" smtClean="0"/>
              <a:t> </a:t>
            </a:r>
            <a:r>
              <a:rPr lang="en-US" dirty="0" err="1" smtClean="0"/>
              <a:t>ferez</a:t>
            </a:r>
            <a:endParaRPr lang="en-US" dirty="0" smtClean="0"/>
          </a:p>
          <a:p>
            <a:pPr>
              <a:spcBef>
                <a:spcPct val="50000"/>
              </a:spcBef>
            </a:pPr>
            <a:r>
              <a:rPr lang="en-US" dirty="0" smtClean="0"/>
              <a:t>Il </a:t>
            </a:r>
            <a:r>
              <a:rPr lang="en-US" dirty="0" err="1" smtClean="0"/>
              <a:t>fera</a:t>
            </a:r>
            <a:r>
              <a:rPr lang="en-US" dirty="0" smtClean="0"/>
              <a:t>		</a:t>
            </a:r>
            <a:r>
              <a:rPr lang="en-US" dirty="0" err="1" smtClean="0"/>
              <a:t>Ils</a:t>
            </a:r>
            <a:r>
              <a:rPr lang="en-US" dirty="0" smtClean="0"/>
              <a:t> </a:t>
            </a:r>
            <a:r>
              <a:rPr lang="en-US" dirty="0" err="1" smtClean="0"/>
              <a:t>feront</a:t>
            </a: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Aller</a:t>
            </a:r>
            <a:r>
              <a:rPr lang="en-US" sz="4800" dirty="0" smtClean="0"/>
              <a:t>   et    </a:t>
            </a:r>
            <a:r>
              <a:rPr lang="en-US" sz="4800" dirty="0" err="1" smtClean="0"/>
              <a:t>Avoir</a:t>
            </a:r>
            <a:endParaRPr lang="en-US" sz="48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0"/>
            <a:ext cx="9144000" cy="1569660"/>
          </a:xfrm>
          <a:prstGeom prst="rect">
            <a:avLst/>
          </a:prstGeom>
          <a:noFill/>
          <a:ln w="9525">
            <a:noFill/>
            <a:miter lim="800000"/>
            <a:headEnd/>
            <a:tailEnd/>
          </a:ln>
          <a:effectLst/>
        </p:spPr>
        <p:txBody>
          <a:bodyPr wrap="square">
            <a:spAutoFit/>
          </a:bodyPr>
          <a:lstStyle/>
          <a:p>
            <a:pPr>
              <a:spcBef>
                <a:spcPct val="50000"/>
              </a:spcBef>
            </a:pPr>
            <a:r>
              <a:rPr lang="en-US" sz="4800" dirty="0" err="1" smtClean="0"/>
              <a:t>Conjuguez</a:t>
            </a:r>
            <a:r>
              <a:rPr lang="en-US" sz="4800" dirty="0" smtClean="0"/>
              <a:t> le </a:t>
            </a:r>
            <a:r>
              <a:rPr lang="en-US" sz="4800" dirty="0" err="1" smtClean="0"/>
              <a:t>verbe</a:t>
            </a:r>
            <a:r>
              <a:rPr lang="en-US" sz="4800" dirty="0" smtClean="0"/>
              <a:t> au </a:t>
            </a:r>
            <a:r>
              <a:rPr lang="en-US" sz="4800" dirty="0" err="1" smtClean="0"/>
              <a:t>futur</a:t>
            </a:r>
            <a:r>
              <a:rPr lang="en-US" sz="4800" dirty="0" smtClean="0"/>
              <a:t> simple.</a:t>
            </a:r>
            <a:endParaRPr lang="en-US" sz="4800" dirty="0"/>
          </a:p>
        </p:txBody>
      </p:sp>
      <p:sp>
        <p:nvSpPr>
          <p:cNvPr id="5" name="Text Box 3"/>
          <p:cNvSpPr txBox="1">
            <a:spLocks noChangeArrowheads="1"/>
          </p:cNvSpPr>
          <p:nvPr/>
        </p:nvSpPr>
        <p:spPr bwMode="auto">
          <a:xfrm>
            <a:off x="0" y="198120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Aller</a:t>
            </a:r>
            <a:r>
              <a:rPr lang="en-US" sz="4800" dirty="0" smtClean="0"/>
              <a:t>   et    </a:t>
            </a:r>
            <a:r>
              <a:rPr lang="en-US" sz="4800" dirty="0" err="1" smtClean="0"/>
              <a:t>Avoir</a:t>
            </a:r>
            <a:endParaRPr lang="en-US" sz="4800" dirty="0" smtClean="0"/>
          </a:p>
        </p:txBody>
      </p:sp>
      <p:sp>
        <p:nvSpPr>
          <p:cNvPr id="6" name="Text Box 3"/>
          <p:cNvSpPr txBox="1">
            <a:spLocks noChangeArrowheads="1"/>
          </p:cNvSpPr>
          <p:nvPr/>
        </p:nvSpPr>
        <p:spPr bwMode="auto">
          <a:xfrm>
            <a:off x="0" y="3048000"/>
            <a:ext cx="4419600" cy="1569660"/>
          </a:xfrm>
          <a:prstGeom prst="rect">
            <a:avLst/>
          </a:prstGeom>
          <a:noFill/>
          <a:ln w="9525">
            <a:noFill/>
            <a:miter lim="800000"/>
            <a:headEnd/>
            <a:tailEnd/>
          </a:ln>
          <a:effectLst/>
        </p:spPr>
        <p:txBody>
          <a:bodyPr wrap="square">
            <a:spAutoFit/>
          </a:bodyPr>
          <a:lstStyle/>
          <a:p>
            <a:pPr>
              <a:spcBef>
                <a:spcPct val="50000"/>
              </a:spcBef>
            </a:pPr>
            <a:r>
              <a:rPr lang="en-US" dirty="0" err="1" smtClean="0"/>
              <a:t>J’irai</a:t>
            </a:r>
            <a:r>
              <a:rPr lang="en-US" dirty="0" smtClean="0"/>
              <a:t>		Nous </a:t>
            </a:r>
            <a:r>
              <a:rPr lang="en-US" dirty="0" err="1" smtClean="0"/>
              <a:t>aurons</a:t>
            </a:r>
            <a:endParaRPr lang="en-US" dirty="0" smtClean="0"/>
          </a:p>
          <a:p>
            <a:pPr>
              <a:spcBef>
                <a:spcPct val="50000"/>
              </a:spcBef>
            </a:pPr>
            <a:r>
              <a:rPr lang="en-US" dirty="0" err="1" smtClean="0"/>
              <a:t>Tu</a:t>
            </a:r>
            <a:r>
              <a:rPr lang="en-US" dirty="0" smtClean="0"/>
              <a:t> auras	</a:t>
            </a:r>
            <a:r>
              <a:rPr lang="en-US" dirty="0" err="1" smtClean="0"/>
              <a:t>Vous</a:t>
            </a:r>
            <a:r>
              <a:rPr lang="en-US" dirty="0" smtClean="0"/>
              <a:t> </a:t>
            </a:r>
            <a:r>
              <a:rPr lang="en-US" dirty="0" err="1" smtClean="0"/>
              <a:t>aurez</a:t>
            </a:r>
            <a:endParaRPr lang="en-US" dirty="0" smtClean="0"/>
          </a:p>
          <a:p>
            <a:pPr>
              <a:spcBef>
                <a:spcPct val="50000"/>
              </a:spcBef>
            </a:pPr>
            <a:r>
              <a:rPr lang="en-US" dirty="0" smtClean="0"/>
              <a:t>Il aura		</a:t>
            </a:r>
            <a:r>
              <a:rPr lang="en-US" dirty="0" err="1" smtClean="0"/>
              <a:t>Ils</a:t>
            </a:r>
            <a:r>
              <a:rPr lang="en-US" dirty="0" smtClean="0"/>
              <a:t> </a:t>
            </a:r>
            <a:r>
              <a:rPr lang="en-US" dirty="0" err="1" smtClean="0"/>
              <a:t>auront</a:t>
            </a:r>
            <a:endParaRPr lang="en-US" dirty="0" smtClean="0"/>
          </a:p>
        </p:txBody>
      </p:sp>
      <p:sp>
        <p:nvSpPr>
          <p:cNvPr id="7" name="Text Box 3"/>
          <p:cNvSpPr txBox="1">
            <a:spLocks noChangeArrowheads="1"/>
          </p:cNvSpPr>
          <p:nvPr/>
        </p:nvSpPr>
        <p:spPr bwMode="auto">
          <a:xfrm>
            <a:off x="4724400" y="3048000"/>
            <a:ext cx="4419600" cy="1569660"/>
          </a:xfrm>
          <a:prstGeom prst="rect">
            <a:avLst/>
          </a:prstGeom>
          <a:noFill/>
          <a:ln w="9525">
            <a:noFill/>
            <a:miter lim="800000"/>
            <a:headEnd/>
            <a:tailEnd/>
          </a:ln>
          <a:effectLst/>
        </p:spPr>
        <p:txBody>
          <a:bodyPr wrap="square">
            <a:spAutoFit/>
          </a:bodyPr>
          <a:lstStyle/>
          <a:p>
            <a:pPr>
              <a:spcBef>
                <a:spcPct val="50000"/>
              </a:spcBef>
            </a:pPr>
            <a:r>
              <a:rPr lang="en-US" dirty="0" err="1" smtClean="0"/>
              <a:t>J’aurai</a:t>
            </a:r>
            <a:r>
              <a:rPr lang="en-US" dirty="0" smtClean="0"/>
              <a:t>	Nous </a:t>
            </a:r>
            <a:r>
              <a:rPr lang="en-US" dirty="0" err="1" smtClean="0"/>
              <a:t>aurons</a:t>
            </a:r>
            <a:endParaRPr lang="en-US" dirty="0" smtClean="0"/>
          </a:p>
          <a:p>
            <a:pPr>
              <a:spcBef>
                <a:spcPct val="50000"/>
              </a:spcBef>
            </a:pPr>
            <a:r>
              <a:rPr lang="en-US" dirty="0" err="1" smtClean="0"/>
              <a:t>Tu</a:t>
            </a:r>
            <a:r>
              <a:rPr lang="en-US" dirty="0" smtClean="0"/>
              <a:t> auras	</a:t>
            </a:r>
            <a:r>
              <a:rPr lang="en-US" dirty="0" err="1" smtClean="0"/>
              <a:t>Vous</a:t>
            </a:r>
            <a:r>
              <a:rPr lang="en-US" dirty="0" smtClean="0"/>
              <a:t> </a:t>
            </a:r>
            <a:r>
              <a:rPr lang="en-US" dirty="0" err="1" smtClean="0"/>
              <a:t>aurez</a:t>
            </a:r>
            <a:endParaRPr lang="en-US" dirty="0" smtClean="0"/>
          </a:p>
          <a:p>
            <a:pPr>
              <a:spcBef>
                <a:spcPct val="50000"/>
              </a:spcBef>
            </a:pPr>
            <a:r>
              <a:rPr lang="en-US" dirty="0" smtClean="0"/>
              <a:t>Il aura		</a:t>
            </a:r>
            <a:r>
              <a:rPr lang="en-US" dirty="0" err="1" smtClean="0"/>
              <a:t>Ils</a:t>
            </a:r>
            <a:r>
              <a:rPr lang="en-US" dirty="0" smtClean="0"/>
              <a:t> </a:t>
            </a:r>
            <a:r>
              <a:rPr lang="en-US" dirty="0" err="1" smtClean="0"/>
              <a:t>auront</a:t>
            </a:r>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3555"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5" name="Picture 2" descr="http://t2.gstatic.com/images?q=tbn:ANd9GcT0oUdhvQArkFwizgtW1lXLzKCDU4wjlHq8qc-3PdDT8bwQDXk_&amp;t=1"/>
          <p:cNvPicPr>
            <a:picLocks noChangeAspect="1" noChangeArrowheads="1"/>
          </p:cNvPicPr>
          <p:nvPr/>
        </p:nvPicPr>
        <p:blipFill>
          <a:blip r:embed="rId2" cstate="print"/>
          <a:srcRect/>
          <a:stretch>
            <a:fillRect/>
          </a:stretch>
        </p:blipFill>
        <p:spPr bwMode="auto">
          <a:xfrm>
            <a:off x="838200" y="1295400"/>
            <a:ext cx="1990725" cy="1990725"/>
          </a:xfrm>
          <a:prstGeom prst="rect">
            <a:avLst/>
          </a:prstGeom>
          <a:noFill/>
        </p:spPr>
      </p:pic>
      <p:pic>
        <p:nvPicPr>
          <p:cNvPr id="6" name="Picture 4" descr="http://t2.gstatic.com/images?q=tbn:ANd9GcQKbGigO-BHtnsE-YQkTOoRmjoNMIvijtyZV1FkAifo4NSxGqKv&amp;t=1"/>
          <p:cNvPicPr>
            <a:picLocks noChangeAspect="1" noChangeArrowheads="1"/>
          </p:cNvPicPr>
          <p:nvPr/>
        </p:nvPicPr>
        <p:blipFill>
          <a:blip r:embed="rId3" cstate="print"/>
          <a:srcRect/>
          <a:stretch>
            <a:fillRect/>
          </a:stretch>
        </p:blipFill>
        <p:spPr bwMode="auto">
          <a:xfrm>
            <a:off x="4343400" y="1143000"/>
            <a:ext cx="1524000" cy="1524001"/>
          </a:xfrm>
          <a:prstGeom prst="rect">
            <a:avLst/>
          </a:prstGeom>
          <a:noFill/>
        </p:spPr>
      </p:pic>
      <p:pic>
        <p:nvPicPr>
          <p:cNvPr id="7" name="Picture 8" descr="http://i42.servimg.com/u/f42/09/02/30/17/champi12.jpg"/>
          <p:cNvPicPr>
            <a:picLocks noChangeAspect="1" noChangeArrowheads="1"/>
          </p:cNvPicPr>
          <p:nvPr/>
        </p:nvPicPr>
        <p:blipFill>
          <a:blip r:embed="rId4" cstate="print"/>
          <a:srcRect/>
          <a:stretch>
            <a:fillRect/>
          </a:stretch>
        </p:blipFill>
        <p:spPr bwMode="auto">
          <a:xfrm>
            <a:off x="457200" y="3733800"/>
            <a:ext cx="2133600" cy="2092456"/>
          </a:xfrm>
          <a:prstGeom prst="rect">
            <a:avLst/>
          </a:prstGeom>
          <a:noFill/>
        </p:spPr>
      </p:pic>
      <p:pic>
        <p:nvPicPr>
          <p:cNvPr id="8" name="Picture 10" descr="http://www.saveursdumonde.net/media/upload/ingredient/1214.jpg"/>
          <p:cNvPicPr>
            <a:picLocks noChangeAspect="1" noChangeArrowheads="1"/>
          </p:cNvPicPr>
          <p:nvPr/>
        </p:nvPicPr>
        <p:blipFill>
          <a:blip r:embed="rId5" cstate="print"/>
          <a:srcRect/>
          <a:stretch>
            <a:fillRect/>
          </a:stretch>
        </p:blipFill>
        <p:spPr bwMode="auto">
          <a:xfrm>
            <a:off x="4724400" y="3276600"/>
            <a:ext cx="3810000" cy="2545774"/>
          </a:xfrm>
          <a:prstGeom prst="rect">
            <a:avLst/>
          </a:prstGeom>
          <a:noFill/>
        </p:spPr>
      </p:pic>
      <p:pic>
        <p:nvPicPr>
          <p:cNvPr id="9" name="Picture 12" descr="http://t1.gstatic.com/images?q=tbn:ANd9GcRpLcdv-_5-l37pQf50EBslu1-I9m26fFYynOtWn66mvab7SzWd&amp;t=1"/>
          <p:cNvPicPr>
            <a:picLocks noChangeAspect="1" noChangeArrowheads="1"/>
          </p:cNvPicPr>
          <p:nvPr/>
        </p:nvPicPr>
        <p:blipFill>
          <a:blip r:embed="rId6" cstate="print"/>
          <a:srcRect/>
          <a:stretch>
            <a:fillRect/>
          </a:stretch>
        </p:blipFill>
        <p:spPr bwMode="auto">
          <a:xfrm>
            <a:off x="6019800" y="1219200"/>
            <a:ext cx="2533650" cy="1809751"/>
          </a:xfrm>
          <a:prstGeom prst="rect">
            <a:avLst/>
          </a:prstGeom>
          <a:noFill/>
        </p:spPr>
      </p:pic>
      <p:pic>
        <p:nvPicPr>
          <p:cNvPr id="10" name="Picture 2" descr="http://t3.gstatic.com/images?q=tbn:ANd9GcRvurHrOPIMPnfHm1NceXY6IAEB-m2tilK78HrNBhJmrHxY3vc0&amp;t=1"/>
          <p:cNvPicPr>
            <a:picLocks noChangeAspect="1" noChangeArrowheads="1"/>
          </p:cNvPicPr>
          <p:nvPr/>
        </p:nvPicPr>
        <p:blipFill>
          <a:blip r:embed="rId7" cstate="print"/>
          <a:srcRect/>
          <a:stretch>
            <a:fillRect/>
          </a:stretch>
        </p:blipFill>
        <p:spPr bwMode="auto">
          <a:xfrm>
            <a:off x="2286000" y="2057400"/>
            <a:ext cx="2544840" cy="1693476"/>
          </a:xfrm>
          <a:prstGeom prst="rect">
            <a:avLst/>
          </a:prstGeom>
          <a:noFill/>
        </p:spPr>
      </p:pic>
      <p:pic>
        <p:nvPicPr>
          <p:cNvPr id="11" name="Picture 6" descr="http://t3.gstatic.com/images?q=tbn:ANd9GcSip9kFFF-2-kHZ4DXoUMqx1zp9dtOE6HZFJK0CDEE1LWBVF6Bzvg&amp;t=1"/>
          <p:cNvPicPr>
            <a:picLocks noChangeAspect="1" noChangeArrowheads="1"/>
          </p:cNvPicPr>
          <p:nvPr/>
        </p:nvPicPr>
        <p:blipFill>
          <a:blip r:embed="rId8" cstate="print"/>
          <a:srcRect/>
          <a:stretch>
            <a:fillRect/>
          </a:stretch>
        </p:blipFill>
        <p:spPr bwMode="auto">
          <a:xfrm>
            <a:off x="2225622" y="4632258"/>
            <a:ext cx="2193977" cy="1852292"/>
          </a:xfrm>
          <a:prstGeom prst="rect">
            <a:avLst/>
          </a:prstGeom>
          <a:noFill/>
        </p:spPr>
      </p:pic>
      <p:pic>
        <p:nvPicPr>
          <p:cNvPr id="12" name="Picture 8" descr="http://t2.gstatic.com/images?q=tbn:ANd9GcT2rqdUSYTquQB7SvZdoAdrC2wOoUFMZCRwknKA98onNwO2lcrY&amp;t=1"/>
          <p:cNvPicPr>
            <a:picLocks noChangeAspect="1" noChangeArrowheads="1"/>
          </p:cNvPicPr>
          <p:nvPr/>
        </p:nvPicPr>
        <p:blipFill>
          <a:blip r:embed="rId9" cstate="print"/>
          <a:srcRect/>
          <a:stretch>
            <a:fillRect/>
          </a:stretch>
        </p:blipFill>
        <p:spPr bwMode="auto">
          <a:xfrm>
            <a:off x="6248400" y="5257800"/>
            <a:ext cx="2158748" cy="1405516"/>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5" name="Picture 2" descr="http://t2.gstatic.com/images?q=tbn:ANd9GcT0oUdhvQArkFwizgtW1lXLzKCDU4wjlHq8qc-3PdDT8bwQDXk_&amp;t=1"/>
          <p:cNvPicPr>
            <a:picLocks noChangeAspect="1" noChangeArrowheads="1"/>
          </p:cNvPicPr>
          <p:nvPr/>
        </p:nvPicPr>
        <p:blipFill>
          <a:blip r:embed="rId3" cstate="print"/>
          <a:srcRect/>
          <a:stretch>
            <a:fillRect/>
          </a:stretch>
        </p:blipFill>
        <p:spPr bwMode="auto">
          <a:xfrm>
            <a:off x="838200" y="1295400"/>
            <a:ext cx="1990725" cy="1990725"/>
          </a:xfrm>
          <a:prstGeom prst="rect">
            <a:avLst/>
          </a:prstGeom>
          <a:noFill/>
        </p:spPr>
      </p:pic>
      <p:pic>
        <p:nvPicPr>
          <p:cNvPr id="6" name="Picture 4" descr="http://t2.gstatic.com/images?q=tbn:ANd9GcQKbGigO-BHtnsE-YQkTOoRmjoNMIvijtyZV1FkAifo4NSxGqKv&amp;t=1"/>
          <p:cNvPicPr>
            <a:picLocks noChangeAspect="1" noChangeArrowheads="1"/>
          </p:cNvPicPr>
          <p:nvPr/>
        </p:nvPicPr>
        <p:blipFill>
          <a:blip r:embed="rId4" cstate="print"/>
          <a:srcRect/>
          <a:stretch>
            <a:fillRect/>
          </a:stretch>
        </p:blipFill>
        <p:spPr bwMode="auto">
          <a:xfrm>
            <a:off x="4343400" y="1143000"/>
            <a:ext cx="1524000" cy="1524001"/>
          </a:xfrm>
          <a:prstGeom prst="rect">
            <a:avLst/>
          </a:prstGeom>
          <a:noFill/>
        </p:spPr>
      </p:pic>
      <p:pic>
        <p:nvPicPr>
          <p:cNvPr id="7" name="Picture 8" descr="http://i42.servimg.com/u/f42/09/02/30/17/champi12.jpg"/>
          <p:cNvPicPr>
            <a:picLocks noChangeAspect="1" noChangeArrowheads="1"/>
          </p:cNvPicPr>
          <p:nvPr/>
        </p:nvPicPr>
        <p:blipFill>
          <a:blip r:embed="rId5" cstate="print"/>
          <a:srcRect/>
          <a:stretch>
            <a:fillRect/>
          </a:stretch>
        </p:blipFill>
        <p:spPr bwMode="auto">
          <a:xfrm>
            <a:off x="457200" y="3733800"/>
            <a:ext cx="2133600" cy="2092456"/>
          </a:xfrm>
          <a:prstGeom prst="rect">
            <a:avLst/>
          </a:prstGeom>
          <a:noFill/>
        </p:spPr>
      </p:pic>
      <p:pic>
        <p:nvPicPr>
          <p:cNvPr id="8" name="Picture 10" descr="http://www.saveursdumonde.net/media/upload/ingredient/1214.jpg"/>
          <p:cNvPicPr>
            <a:picLocks noChangeAspect="1" noChangeArrowheads="1"/>
          </p:cNvPicPr>
          <p:nvPr/>
        </p:nvPicPr>
        <p:blipFill>
          <a:blip r:embed="rId6" cstate="print"/>
          <a:srcRect/>
          <a:stretch>
            <a:fillRect/>
          </a:stretch>
        </p:blipFill>
        <p:spPr bwMode="auto">
          <a:xfrm>
            <a:off x="4724400" y="3276600"/>
            <a:ext cx="3810000" cy="2545774"/>
          </a:xfrm>
          <a:prstGeom prst="rect">
            <a:avLst/>
          </a:prstGeom>
          <a:noFill/>
        </p:spPr>
      </p:pic>
      <p:pic>
        <p:nvPicPr>
          <p:cNvPr id="9" name="Picture 12" descr="http://t1.gstatic.com/images?q=tbn:ANd9GcRpLcdv-_5-l37pQf50EBslu1-I9m26fFYynOtWn66mvab7SzWd&amp;t=1"/>
          <p:cNvPicPr>
            <a:picLocks noChangeAspect="1" noChangeArrowheads="1"/>
          </p:cNvPicPr>
          <p:nvPr/>
        </p:nvPicPr>
        <p:blipFill>
          <a:blip r:embed="rId7" cstate="print"/>
          <a:srcRect/>
          <a:stretch>
            <a:fillRect/>
          </a:stretch>
        </p:blipFill>
        <p:spPr bwMode="auto">
          <a:xfrm>
            <a:off x="6019800" y="1219200"/>
            <a:ext cx="2533650" cy="1809751"/>
          </a:xfrm>
          <a:prstGeom prst="rect">
            <a:avLst/>
          </a:prstGeom>
          <a:noFill/>
        </p:spPr>
      </p:pic>
      <p:pic>
        <p:nvPicPr>
          <p:cNvPr id="10" name="Picture 2" descr="http://t3.gstatic.com/images?q=tbn:ANd9GcRvurHrOPIMPnfHm1NceXY6IAEB-m2tilK78HrNBhJmrHxY3vc0&amp;t=1"/>
          <p:cNvPicPr>
            <a:picLocks noChangeAspect="1" noChangeArrowheads="1"/>
          </p:cNvPicPr>
          <p:nvPr/>
        </p:nvPicPr>
        <p:blipFill>
          <a:blip r:embed="rId8" cstate="print"/>
          <a:srcRect/>
          <a:stretch>
            <a:fillRect/>
          </a:stretch>
        </p:blipFill>
        <p:spPr bwMode="auto">
          <a:xfrm>
            <a:off x="2286000" y="2057400"/>
            <a:ext cx="2544840" cy="1693476"/>
          </a:xfrm>
          <a:prstGeom prst="rect">
            <a:avLst/>
          </a:prstGeom>
          <a:noFill/>
        </p:spPr>
      </p:pic>
      <p:pic>
        <p:nvPicPr>
          <p:cNvPr id="11" name="Picture 6" descr="http://t3.gstatic.com/images?q=tbn:ANd9GcSip9kFFF-2-kHZ4DXoUMqx1zp9dtOE6HZFJK0CDEE1LWBVF6Bzvg&amp;t=1"/>
          <p:cNvPicPr>
            <a:picLocks noChangeAspect="1" noChangeArrowheads="1"/>
          </p:cNvPicPr>
          <p:nvPr/>
        </p:nvPicPr>
        <p:blipFill>
          <a:blip r:embed="rId9" cstate="print"/>
          <a:srcRect/>
          <a:stretch>
            <a:fillRect/>
          </a:stretch>
        </p:blipFill>
        <p:spPr bwMode="auto">
          <a:xfrm>
            <a:off x="2362200" y="4267200"/>
            <a:ext cx="2193977" cy="1852292"/>
          </a:xfrm>
          <a:prstGeom prst="rect">
            <a:avLst/>
          </a:prstGeom>
          <a:noFill/>
        </p:spPr>
      </p:pic>
      <p:pic>
        <p:nvPicPr>
          <p:cNvPr id="12" name="Picture 8" descr="http://t2.gstatic.com/images?q=tbn:ANd9GcT2rqdUSYTquQB7SvZdoAdrC2wOoUFMZCRwknKA98onNwO2lcrY&amp;t=1"/>
          <p:cNvPicPr>
            <a:picLocks noChangeAspect="1" noChangeArrowheads="1"/>
          </p:cNvPicPr>
          <p:nvPr/>
        </p:nvPicPr>
        <p:blipFill>
          <a:blip r:embed="rId10" cstate="print"/>
          <a:srcRect/>
          <a:stretch>
            <a:fillRect/>
          </a:stretch>
        </p:blipFill>
        <p:spPr bwMode="auto">
          <a:xfrm>
            <a:off x="6248400" y="5257800"/>
            <a:ext cx="2158748" cy="1405516"/>
          </a:xfrm>
          <a:prstGeom prst="rect">
            <a:avLst/>
          </a:prstGeom>
          <a:noFill/>
        </p:spPr>
      </p:pic>
      <p:sp>
        <p:nvSpPr>
          <p:cNvPr id="13" name="Text Box 3"/>
          <p:cNvSpPr txBox="1">
            <a:spLocks noChangeArrowheads="1"/>
          </p:cNvSpPr>
          <p:nvPr/>
        </p:nvSpPr>
        <p:spPr bwMode="auto">
          <a:xfrm>
            <a:off x="0" y="6150114"/>
            <a:ext cx="80772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solidFill>
                  <a:srgbClr val="FFFF00"/>
                </a:solidFill>
              </a:rPr>
              <a:t>Fruits et légumes</a:t>
            </a:r>
            <a:endParaRPr lang="fr-FR" sz="4000" dirty="0">
              <a:solidFill>
                <a:srgbClr val="FFFF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t>
            </a:r>
            <a:r>
              <a:rPr lang="fr-FR" sz="4000" dirty="0" smtClean="0"/>
              <a:t>alimentaire (2)</a:t>
            </a:r>
            <a:endParaRPr lang="fr-FR" sz="4000" dirty="0"/>
          </a:p>
        </p:txBody>
      </p:sp>
      <p:pic>
        <p:nvPicPr>
          <p:cNvPr id="6" name="Picture 2" descr="http://t3.gstatic.com/images?q=tbn:ANd9GcT5x6FcdN8flxWQPPmf5kIY75_3tJk9UnWkLkt5h1FiJXBe5PBg&amp;t=1"/>
          <p:cNvPicPr>
            <a:picLocks noChangeAspect="1" noChangeArrowheads="1"/>
          </p:cNvPicPr>
          <p:nvPr/>
        </p:nvPicPr>
        <p:blipFill>
          <a:blip r:embed="rId2" cstate="print"/>
          <a:srcRect/>
          <a:stretch>
            <a:fillRect/>
          </a:stretch>
        </p:blipFill>
        <p:spPr bwMode="auto">
          <a:xfrm>
            <a:off x="228600" y="990600"/>
            <a:ext cx="3135084" cy="2743200"/>
          </a:xfrm>
          <a:prstGeom prst="rect">
            <a:avLst/>
          </a:prstGeom>
          <a:noFill/>
        </p:spPr>
      </p:pic>
      <p:pic>
        <p:nvPicPr>
          <p:cNvPr id="7" name="Picture 4" descr="http://www.canailleblog.com/photos/blogs/sucette-bubble-gum-231496.jpg"/>
          <p:cNvPicPr>
            <a:picLocks noChangeAspect="1" noChangeArrowheads="1"/>
          </p:cNvPicPr>
          <p:nvPr/>
        </p:nvPicPr>
        <p:blipFill>
          <a:blip r:embed="rId3" cstate="print"/>
          <a:srcRect/>
          <a:stretch>
            <a:fillRect/>
          </a:stretch>
        </p:blipFill>
        <p:spPr bwMode="auto">
          <a:xfrm>
            <a:off x="6400800" y="990600"/>
            <a:ext cx="2329230" cy="3533775"/>
          </a:xfrm>
          <a:prstGeom prst="rect">
            <a:avLst/>
          </a:prstGeom>
          <a:noFill/>
        </p:spPr>
      </p:pic>
      <p:pic>
        <p:nvPicPr>
          <p:cNvPr id="8" name="Picture 6" descr="http://leshistoiresdecharlotte.unblog.fr/files/2010/03/frites.jpg"/>
          <p:cNvPicPr>
            <a:picLocks noChangeAspect="1" noChangeArrowheads="1"/>
          </p:cNvPicPr>
          <p:nvPr/>
        </p:nvPicPr>
        <p:blipFill>
          <a:blip r:embed="rId4" cstate="print"/>
          <a:srcRect/>
          <a:stretch>
            <a:fillRect/>
          </a:stretch>
        </p:blipFill>
        <p:spPr bwMode="auto">
          <a:xfrm>
            <a:off x="228600" y="4086224"/>
            <a:ext cx="3048000" cy="2771776"/>
          </a:xfrm>
          <a:prstGeom prst="rect">
            <a:avLst/>
          </a:prstGeom>
          <a:noFill/>
        </p:spPr>
      </p:pic>
      <p:pic>
        <p:nvPicPr>
          <p:cNvPr id="9" name="Picture 8" descr="http://3.bp.blogspot.com/-1EDWDEt4kRs/Tb-l6i7TB_I/AAAAAAAAAWw/-8n2lRKR-pE/s1600/huile+olive1.jpg"/>
          <p:cNvPicPr>
            <a:picLocks noChangeAspect="1" noChangeArrowheads="1"/>
          </p:cNvPicPr>
          <p:nvPr/>
        </p:nvPicPr>
        <p:blipFill>
          <a:blip r:embed="rId5" cstate="print"/>
          <a:srcRect r="50000"/>
          <a:stretch>
            <a:fillRect/>
          </a:stretch>
        </p:blipFill>
        <p:spPr bwMode="auto">
          <a:xfrm>
            <a:off x="3733800" y="3211829"/>
            <a:ext cx="2514600" cy="3646171"/>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t>
            </a:r>
            <a:r>
              <a:rPr lang="fr-FR" sz="4000" dirty="0" smtClean="0"/>
              <a:t>alimentaire (2)</a:t>
            </a:r>
            <a:endParaRPr lang="fr-FR" sz="4000" dirty="0"/>
          </a:p>
        </p:txBody>
      </p:sp>
      <p:pic>
        <p:nvPicPr>
          <p:cNvPr id="5" name="Picture 2" descr="http://t3.gstatic.com/images?q=tbn:ANd9GcT5x6FcdN8flxWQPPmf5kIY75_3tJk9UnWkLkt5h1FiJXBe5PBg&amp;t=1"/>
          <p:cNvPicPr>
            <a:picLocks noChangeAspect="1" noChangeArrowheads="1"/>
          </p:cNvPicPr>
          <p:nvPr/>
        </p:nvPicPr>
        <p:blipFill>
          <a:blip r:embed="rId3" cstate="print"/>
          <a:srcRect/>
          <a:stretch>
            <a:fillRect/>
          </a:stretch>
        </p:blipFill>
        <p:spPr bwMode="auto">
          <a:xfrm>
            <a:off x="228600" y="990600"/>
            <a:ext cx="3135084" cy="2743200"/>
          </a:xfrm>
          <a:prstGeom prst="rect">
            <a:avLst/>
          </a:prstGeom>
          <a:noFill/>
        </p:spPr>
      </p:pic>
      <p:pic>
        <p:nvPicPr>
          <p:cNvPr id="6" name="Picture 4" descr="http://www.canailleblog.com/photos/blogs/sucette-bubble-gum-231496.jpg"/>
          <p:cNvPicPr>
            <a:picLocks noChangeAspect="1" noChangeArrowheads="1"/>
          </p:cNvPicPr>
          <p:nvPr/>
        </p:nvPicPr>
        <p:blipFill>
          <a:blip r:embed="rId4" cstate="print"/>
          <a:srcRect/>
          <a:stretch>
            <a:fillRect/>
          </a:stretch>
        </p:blipFill>
        <p:spPr bwMode="auto">
          <a:xfrm>
            <a:off x="6400800" y="990600"/>
            <a:ext cx="2329230" cy="3533775"/>
          </a:xfrm>
          <a:prstGeom prst="rect">
            <a:avLst/>
          </a:prstGeom>
          <a:noFill/>
        </p:spPr>
      </p:pic>
      <p:pic>
        <p:nvPicPr>
          <p:cNvPr id="7" name="Picture 6" descr="http://leshistoiresdecharlotte.unblog.fr/files/2010/03/frites.jpg"/>
          <p:cNvPicPr>
            <a:picLocks noChangeAspect="1" noChangeArrowheads="1"/>
          </p:cNvPicPr>
          <p:nvPr/>
        </p:nvPicPr>
        <p:blipFill>
          <a:blip r:embed="rId5" cstate="print"/>
          <a:srcRect/>
          <a:stretch>
            <a:fillRect/>
          </a:stretch>
        </p:blipFill>
        <p:spPr bwMode="auto">
          <a:xfrm>
            <a:off x="228600" y="4086224"/>
            <a:ext cx="3048000" cy="2771776"/>
          </a:xfrm>
          <a:prstGeom prst="rect">
            <a:avLst/>
          </a:prstGeom>
          <a:noFill/>
        </p:spPr>
      </p:pic>
      <p:pic>
        <p:nvPicPr>
          <p:cNvPr id="8" name="Picture 7" descr="http://3.bp.blogspot.com/-1EDWDEt4kRs/Tb-l6i7TB_I/AAAAAAAAAWw/-8n2lRKR-pE/s1600/huile+olive1.jpg"/>
          <p:cNvPicPr>
            <a:picLocks noChangeAspect="1" noChangeArrowheads="1"/>
          </p:cNvPicPr>
          <p:nvPr/>
        </p:nvPicPr>
        <p:blipFill>
          <a:blip r:embed="rId6" cstate="print"/>
          <a:srcRect r="50000"/>
          <a:stretch>
            <a:fillRect/>
          </a:stretch>
        </p:blipFill>
        <p:spPr bwMode="auto">
          <a:xfrm>
            <a:off x="3733800" y="3211829"/>
            <a:ext cx="2514600" cy="3646171"/>
          </a:xfrm>
          <a:prstGeom prst="rect">
            <a:avLst/>
          </a:prstGeom>
          <a:noFill/>
        </p:spPr>
      </p:pic>
      <p:sp>
        <p:nvSpPr>
          <p:cNvPr id="9" name="Text Box 3"/>
          <p:cNvSpPr txBox="1">
            <a:spLocks noChangeArrowheads="1"/>
          </p:cNvSpPr>
          <p:nvPr/>
        </p:nvSpPr>
        <p:spPr bwMode="auto">
          <a:xfrm>
            <a:off x="3733800" y="4648200"/>
            <a:ext cx="5410200" cy="1631216"/>
          </a:xfrm>
          <a:prstGeom prst="rect">
            <a:avLst/>
          </a:prstGeom>
          <a:noFill/>
          <a:ln w="9525">
            <a:noFill/>
            <a:miter lim="800000"/>
            <a:headEnd/>
            <a:tailEnd/>
          </a:ln>
          <a:effectLst/>
        </p:spPr>
        <p:txBody>
          <a:bodyPr wrap="square">
            <a:spAutoFit/>
          </a:bodyPr>
          <a:lstStyle/>
          <a:p>
            <a:pPr algn="r">
              <a:spcBef>
                <a:spcPct val="50000"/>
              </a:spcBef>
            </a:pPr>
            <a:r>
              <a:rPr lang="fr-FR" sz="4000" dirty="0" smtClean="0">
                <a:solidFill>
                  <a:srgbClr val="FFFF00"/>
                </a:solidFill>
              </a:rPr>
              <a:t>Sucres   </a:t>
            </a:r>
          </a:p>
          <a:p>
            <a:pPr algn="r">
              <a:spcBef>
                <a:spcPct val="50000"/>
              </a:spcBef>
            </a:pPr>
            <a:r>
              <a:rPr lang="fr-FR" sz="4000" dirty="0" smtClean="0">
                <a:solidFill>
                  <a:srgbClr val="FFFF00"/>
                </a:solidFill>
              </a:rPr>
              <a:t>/ corps gras</a:t>
            </a:r>
            <a:endParaRPr lang="fr-FR" sz="4000" dirty="0">
              <a:solidFill>
                <a:srgbClr val="FFFF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6" name="Picture 2" descr="http://notrecuisinefacile.free.fr/saumon1.jpg"/>
          <p:cNvPicPr>
            <a:picLocks noChangeAspect="1" noChangeArrowheads="1"/>
          </p:cNvPicPr>
          <p:nvPr/>
        </p:nvPicPr>
        <p:blipFill>
          <a:blip r:embed="rId2" cstate="print"/>
          <a:srcRect/>
          <a:stretch>
            <a:fillRect/>
          </a:stretch>
        </p:blipFill>
        <p:spPr bwMode="auto">
          <a:xfrm>
            <a:off x="533400" y="1411316"/>
            <a:ext cx="2644894" cy="1761500"/>
          </a:xfrm>
          <a:prstGeom prst="rect">
            <a:avLst/>
          </a:prstGeom>
          <a:noFill/>
        </p:spPr>
      </p:pic>
      <p:pic>
        <p:nvPicPr>
          <p:cNvPr id="7" name="Picture 4" descr="http://www.bernezac.com/huitres_citron_104_05.jpg"/>
          <p:cNvPicPr>
            <a:picLocks noChangeAspect="1" noChangeArrowheads="1"/>
          </p:cNvPicPr>
          <p:nvPr/>
        </p:nvPicPr>
        <p:blipFill>
          <a:blip r:embed="rId3" cstate="print"/>
          <a:srcRect/>
          <a:stretch>
            <a:fillRect/>
          </a:stretch>
        </p:blipFill>
        <p:spPr bwMode="auto">
          <a:xfrm>
            <a:off x="228600" y="4685002"/>
            <a:ext cx="2829423" cy="2172997"/>
          </a:xfrm>
          <a:prstGeom prst="rect">
            <a:avLst/>
          </a:prstGeom>
          <a:noFill/>
        </p:spPr>
      </p:pic>
      <p:pic>
        <p:nvPicPr>
          <p:cNvPr id="8" name="Picture 6" descr="http://www.passeportsante.net/DocumentsProteus/images/crabe_nu-1.jpg"/>
          <p:cNvPicPr>
            <a:picLocks noChangeAspect="1" noChangeArrowheads="1"/>
          </p:cNvPicPr>
          <p:nvPr/>
        </p:nvPicPr>
        <p:blipFill>
          <a:blip r:embed="rId4" cstate="print"/>
          <a:srcRect b="13296"/>
          <a:stretch>
            <a:fillRect/>
          </a:stretch>
        </p:blipFill>
        <p:spPr bwMode="auto">
          <a:xfrm>
            <a:off x="4114800" y="1505508"/>
            <a:ext cx="2398858" cy="2155876"/>
          </a:xfrm>
          <a:prstGeom prst="rect">
            <a:avLst/>
          </a:prstGeom>
          <a:noFill/>
        </p:spPr>
      </p:pic>
      <p:pic>
        <p:nvPicPr>
          <p:cNvPr id="9" name="Picture 8" descr="http://t3.gstatic.com/images?q=tbn:ANd9GcR23WfdN_CFrhHzH4BlG5YMWFVxm8oVKxaYFLqs2mAFQH7VuTs2&amp;t=1"/>
          <p:cNvPicPr>
            <a:picLocks noChangeAspect="1" noChangeArrowheads="1"/>
          </p:cNvPicPr>
          <p:nvPr/>
        </p:nvPicPr>
        <p:blipFill>
          <a:blip r:embed="rId5" cstate="print"/>
          <a:srcRect/>
          <a:stretch>
            <a:fillRect/>
          </a:stretch>
        </p:blipFill>
        <p:spPr bwMode="auto">
          <a:xfrm>
            <a:off x="6324600" y="4572000"/>
            <a:ext cx="2275840" cy="2286000"/>
          </a:xfrm>
          <a:prstGeom prst="rect">
            <a:avLst/>
          </a:prstGeom>
          <a:noFill/>
        </p:spPr>
      </p:pic>
      <p:pic>
        <p:nvPicPr>
          <p:cNvPr id="10" name="Picture 2" descr="http://stationgourmande.canalblog.com/images/poulet_roti_4.JPG"/>
          <p:cNvPicPr>
            <a:picLocks noChangeAspect="1" noChangeArrowheads="1"/>
          </p:cNvPicPr>
          <p:nvPr/>
        </p:nvPicPr>
        <p:blipFill>
          <a:blip r:embed="rId6" cstate="print"/>
          <a:srcRect/>
          <a:stretch>
            <a:fillRect/>
          </a:stretch>
        </p:blipFill>
        <p:spPr bwMode="auto">
          <a:xfrm>
            <a:off x="1981200" y="2895600"/>
            <a:ext cx="2133600" cy="1600200"/>
          </a:xfrm>
          <a:prstGeom prst="rect">
            <a:avLst/>
          </a:prstGeom>
          <a:noFill/>
        </p:spPr>
      </p:pic>
      <p:pic>
        <p:nvPicPr>
          <p:cNvPr id="11" name="Picture 6" descr="http://t2.gstatic.com/images?q=tbn:ANd9GcRs1TwRfyE8ZvRLUyfOvwdFtIvM3bzwwhq6HzGTmiPGbYRiHy6dkA&amp;t=1"/>
          <p:cNvPicPr>
            <a:picLocks noChangeAspect="1" noChangeArrowheads="1"/>
          </p:cNvPicPr>
          <p:nvPr/>
        </p:nvPicPr>
        <p:blipFill>
          <a:blip r:embed="rId7" cstate="print"/>
          <a:srcRect/>
          <a:stretch>
            <a:fillRect/>
          </a:stretch>
        </p:blipFill>
        <p:spPr bwMode="auto">
          <a:xfrm>
            <a:off x="4191000" y="4191000"/>
            <a:ext cx="1873958" cy="2085109"/>
          </a:xfrm>
          <a:prstGeom prst="rect">
            <a:avLst/>
          </a:prstGeom>
          <a:noFill/>
        </p:spPr>
      </p:pic>
      <p:pic>
        <p:nvPicPr>
          <p:cNvPr id="12" name="Picture 8" descr="http://t2.gstatic.com/images?q=tbn:ANd9GcRH4z18X5CY-bOgDSAtCSXZP2z7kIrdF5TzFySr6lTQV5XiE_DG&amp;t=1"/>
          <p:cNvPicPr>
            <a:picLocks noChangeAspect="1" noChangeArrowheads="1"/>
          </p:cNvPicPr>
          <p:nvPr/>
        </p:nvPicPr>
        <p:blipFill>
          <a:blip r:embed="rId8" cstate="print"/>
          <a:srcRect/>
          <a:stretch>
            <a:fillRect/>
          </a:stretch>
        </p:blipFill>
        <p:spPr bwMode="auto">
          <a:xfrm>
            <a:off x="6705600" y="1885122"/>
            <a:ext cx="1733550" cy="165817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AutoShape 23">
            <a:hlinkClick r:id="rId2" action="ppaction://hlinksldjump" highlightClick="1"/>
          </p:cNvPr>
          <p:cNvSpPr>
            <a:spLocks noChangeArrowheads="1"/>
          </p:cNvSpPr>
          <p:nvPr/>
        </p:nvSpPr>
        <p:spPr bwMode="auto">
          <a:xfrm>
            <a:off x="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Les </a:t>
            </a:r>
          </a:p>
          <a:p>
            <a:r>
              <a:rPr lang="en-US" sz="2200" dirty="0" smtClean="0"/>
              <a:t>aliments</a:t>
            </a:r>
            <a:endParaRPr lang="en-US" sz="2200" b="0" dirty="0">
              <a:solidFill>
                <a:schemeClr val="tx1"/>
              </a:solidFill>
            </a:endParaRPr>
          </a:p>
        </p:txBody>
      </p:sp>
      <p:sp>
        <p:nvSpPr>
          <p:cNvPr id="2072" name="AutoShape 24">
            <a:hlinkClick r:id="rId2" action="ppaction://hlinksldjump" highlightClick="1"/>
          </p:cNvPr>
          <p:cNvSpPr>
            <a:spLocks noChangeArrowheads="1"/>
          </p:cNvSpPr>
          <p:nvPr/>
        </p:nvSpPr>
        <p:spPr bwMode="auto">
          <a:xfrm>
            <a:off x="1524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smtClean="0"/>
              <a:t>Faire la </a:t>
            </a:r>
          </a:p>
          <a:p>
            <a:r>
              <a:rPr lang="en-US" dirty="0" smtClean="0"/>
              <a:t>cuisine</a:t>
            </a:r>
          </a:p>
        </p:txBody>
      </p:sp>
      <p:sp>
        <p:nvSpPr>
          <p:cNvPr id="2074" name="AutoShape 26">
            <a:hlinkClick r:id="rId2" action="ppaction://hlinksldjump" highlightClick="1"/>
          </p:cNvPr>
          <p:cNvSpPr>
            <a:spLocks noChangeArrowheads="1"/>
          </p:cNvSpPr>
          <p:nvPr/>
        </p:nvSpPr>
        <p:spPr bwMode="auto">
          <a:xfrm>
            <a:off x="4572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000" dirty="0" smtClean="0"/>
              <a:t>La </a:t>
            </a:r>
            <a:r>
              <a:rPr lang="en-US" sz="2000" dirty="0" err="1" smtClean="0"/>
              <a:t>Pyramide</a:t>
            </a:r>
            <a:r>
              <a:rPr lang="en-US" sz="2000" dirty="0" smtClean="0"/>
              <a:t> </a:t>
            </a:r>
          </a:p>
          <a:p>
            <a:r>
              <a:rPr lang="en-US" sz="2000" dirty="0" err="1" smtClean="0"/>
              <a:t>Alimentaire</a:t>
            </a:r>
            <a:endParaRPr lang="en-US" sz="2000" b="0" dirty="0">
              <a:solidFill>
                <a:schemeClr val="tx1"/>
              </a:solidFill>
            </a:endParaRPr>
          </a:p>
        </p:txBody>
      </p:sp>
      <p:sp>
        <p:nvSpPr>
          <p:cNvPr id="2075" name="AutoShape 27">
            <a:hlinkClick r:id="rId2" action="ppaction://hlinksldjump" highlightClick="1"/>
          </p:cNvPr>
          <p:cNvSpPr>
            <a:spLocks noChangeArrowheads="1"/>
          </p:cNvSpPr>
          <p:nvPr/>
        </p:nvSpPr>
        <p:spPr bwMode="auto">
          <a:xfrm>
            <a:off x="6096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Exercises </a:t>
            </a:r>
          </a:p>
          <a:p>
            <a:r>
              <a:rPr lang="en-US" sz="2200" dirty="0" err="1" smtClean="0"/>
              <a:t>d’écoute</a:t>
            </a:r>
            <a:endParaRPr lang="en-US" sz="1800" b="0" dirty="0" smtClean="0">
              <a:solidFill>
                <a:schemeClr val="tx1"/>
              </a:solidFill>
            </a:endParaRPr>
          </a:p>
        </p:txBody>
      </p:sp>
      <p:sp>
        <p:nvSpPr>
          <p:cNvPr id="2076" name="AutoShape 28">
            <a:hlinkClick r:id="rId2" action="ppaction://hlinksldjump" highlightClick="1"/>
          </p:cNvPr>
          <p:cNvSpPr>
            <a:spLocks noChangeArrowheads="1"/>
          </p:cNvSpPr>
          <p:nvPr/>
        </p:nvSpPr>
        <p:spPr bwMode="auto">
          <a:xfrm>
            <a:off x="7620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200" dirty="0" smtClean="0"/>
              <a:t>Timelines</a:t>
            </a:r>
            <a:endParaRPr lang="en-US" sz="2200" dirty="0"/>
          </a:p>
        </p:txBody>
      </p:sp>
      <p:sp>
        <p:nvSpPr>
          <p:cNvPr id="2077" name="AutoShape 29">
            <a:hlinkClick r:id="" action="ppaction://noaction" highlightClick="1"/>
          </p:cNvPr>
          <p:cNvSpPr>
            <a:spLocks noChangeArrowheads="1"/>
          </p:cNvSpPr>
          <p:nvPr/>
        </p:nvSpPr>
        <p:spPr bwMode="auto">
          <a:xfrm>
            <a:off x="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dirty="0">
                <a:hlinkClick r:id="rId3" action="ppaction://hlinksldjump"/>
              </a:rPr>
              <a:t>10 Point</a:t>
            </a:r>
            <a:endParaRPr lang="en-US" b="0" dirty="0">
              <a:solidFill>
                <a:schemeClr val="tx1"/>
              </a:solidFill>
            </a:endParaRPr>
          </a:p>
        </p:txBody>
      </p:sp>
      <p:sp>
        <p:nvSpPr>
          <p:cNvPr id="2078" name="AutoShape 30">
            <a:hlinkClick r:id="" action="ppaction://noaction" highlightClick="1"/>
          </p:cNvPr>
          <p:cNvSpPr>
            <a:spLocks noChangeArrowheads="1"/>
          </p:cNvSpPr>
          <p:nvPr/>
        </p:nvSpPr>
        <p:spPr bwMode="auto">
          <a:xfrm>
            <a:off x="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4" action="ppaction://hlinksldjump"/>
              </a:rPr>
              <a:t>20 Points</a:t>
            </a:r>
            <a:endParaRPr lang="en-US"/>
          </a:p>
        </p:txBody>
      </p:sp>
      <p:sp>
        <p:nvSpPr>
          <p:cNvPr id="2079" name="AutoShape 31">
            <a:hlinkClick r:id="" action="ppaction://noaction" highlightClick="1"/>
          </p:cNvPr>
          <p:cNvSpPr>
            <a:spLocks noChangeArrowheads="1"/>
          </p:cNvSpPr>
          <p:nvPr/>
        </p:nvSpPr>
        <p:spPr bwMode="auto">
          <a:xfrm>
            <a:off x="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5" action="ppaction://hlinksldjump"/>
              </a:rPr>
              <a:t>30 Points</a:t>
            </a:r>
            <a:endParaRPr lang="en-US"/>
          </a:p>
        </p:txBody>
      </p:sp>
      <p:sp>
        <p:nvSpPr>
          <p:cNvPr id="2080" name="AutoShape 32">
            <a:hlinkClick r:id="" action="ppaction://noaction" highlightClick="1"/>
          </p:cNvPr>
          <p:cNvSpPr>
            <a:spLocks noChangeArrowheads="1"/>
          </p:cNvSpPr>
          <p:nvPr/>
        </p:nvSpPr>
        <p:spPr bwMode="auto">
          <a:xfrm>
            <a:off x="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6" action="ppaction://hlinksldjump"/>
              </a:rPr>
              <a:t>40 Points</a:t>
            </a:r>
            <a:endParaRPr lang="en-US"/>
          </a:p>
        </p:txBody>
      </p:sp>
      <p:sp>
        <p:nvSpPr>
          <p:cNvPr id="2081" name="AutoShape 33">
            <a:hlinkClick r:id="" action="ppaction://noaction" highlightClick="1"/>
          </p:cNvPr>
          <p:cNvSpPr>
            <a:spLocks noChangeArrowheads="1"/>
          </p:cNvSpPr>
          <p:nvPr/>
        </p:nvSpPr>
        <p:spPr bwMode="auto">
          <a:xfrm>
            <a:off x="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7" action="ppaction://hlinksldjump"/>
              </a:rPr>
              <a:t>50 Points</a:t>
            </a:r>
            <a:endParaRPr lang="en-US"/>
          </a:p>
        </p:txBody>
      </p:sp>
      <p:sp>
        <p:nvSpPr>
          <p:cNvPr id="2082" name="AutoShape 34">
            <a:hlinkClick r:id="" action="ppaction://noaction" highlightClick="1"/>
          </p:cNvPr>
          <p:cNvSpPr>
            <a:spLocks noChangeArrowheads="1"/>
          </p:cNvSpPr>
          <p:nvPr/>
        </p:nvSpPr>
        <p:spPr bwMode="auto">
          <a:xfrm>
            <a:off x="1524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8" action="ppaction://hlinksldjump"/>
              </a:rPr>
              <a:t>10 Point</a:t>
            </a:r>
            <a:endParaRPr lang="en-US"/>
          </a:p>
        </p:txBody>
      </p:sp>
      <p:sp>
        <p:nvSpPr>
          <p:cNvPr id="2083" name="AutoShape 35">
            <a:hlinkClick r:id="" action="ppaction://noaction" highlightClick="1"/>
          </p:cNvPr>
          <p:cNvSpPr>
            <a:spLocks noChangeArrowheads="1"/>
          </p:cNvSpPr>
          <p:nvPr/>
        </p:nvSpPr>
        <p:spPr bwMode="auto">
          <a:xfrm>
            <a:off x="3048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9" action="ppaction://hlinksldjump"/>
              </a:rPr>
              <a:t>10 Point</a:t>
            </a:r>
            <a:endParaRPr lang="en-US"/>
          </a:p>
        </p:txBody>
      </p:sp>
      <p:sp>
        <p:nvSpPr>
          <p:cNvPr id="2084" name="AutoShape 36">
            <a:hlinkClick r:id="" action="ppaction://noaction" highlightClick="1"/>
          </p:cNvPr>
          <p:cNvSpPr>
            <a:spLocks noChangeArrowheads="1"/>
          </p:cNvSpPr>
          <p:nvPr/>
        </p:nvSpPr>
        <p:spPr bwMode="auto">
          <a:xfrm>
            <a:off x="4572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0" action="ppaction://hlinksldjump"/>
              </a:rPr>
              <a:t>10 Point</a:t>
            </a:r>
            <a:endParaRPr lang="en-US"/>
          </a:p>
        </p:txBody>
      </p:sp>
      <p:sp>
        <p:nvSpPr>
          <p:cNvPr id="2085" name="AutoShape 37">
            <a:hlinkClick r:id="" action="ppaction://noaction" highlightClick="1"/>
          </p:cNvPr>
          <p:cNvSpPr>
            <a:spLocks noChangeArrowheads="1"/>
          </p:cNvSpPr>
          <p:nvPr/>
        </p:nvSpPr>
        <p:spPr bwMode="auto">
          <a:xfrm>
            <a:off x="6096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1" action="ppaction://hlinksldjump"/>
              </a:rPr>
              <a:t>10 Point</a:t>
            </a:r>
            <a:endParaRPr lang="en-US"/>
          </a:p>
        </p:txBody>
      </p:sp>
      <p:sp>
        <p:nvSpPr>
          <p:cNvPr id="2086" name="AutoShape 38">
            <a:hlinkClick r:id="" action="ppaction://noaction" highlightClick="1"/>
          </p:cNvPr>
          <p:cNvSpPr>
            <a:spLocks noChangeArrowheads="1"/>
          </p:cNvSpPr>
          <p:nvPr/>
        </p:nvSpPr>
        <p:spPr bwMode="auto">
          <a:xfrm>
            <a:off x="7620000" y="1143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2" action="ppaction://hlinksldjump"/>
              </a:rPr>
              <a:t>10 Point</a:t>
            </a:r>
            <a:endParaRPr lang="en-US"/>
          </a:p>
        </p:txBody>
      </p:sp>
      <p:sp>
        <p:nvSpPr>
          <p:cNvPr id="2087" name="AutoShape 39">
            <a:hlinkClick r:id="" action="ppaction://noaction" highlightClick="1"/>
          </p:cNvPr>
          <p:cNvSpPr>
            <a:spLocks noChangeArrowheads="1"/>
          </p:cNvSpPr>
          <p:nvPr/>
        </p:nvSpPr>
        <p:spPr bwMode="auto">
          <a:xfrm>
            <a:off x="1524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3" action="ppaction://hlinksldjump"/>
              </a:rPr>
              <a:t>20 Points</a:t>
            </a:r>
            <a:endParaRPr lang="en-US"/>
          </a:p>
        </p:txBody>
      </p:sp>
      <p:sp>
        <p:nvSpPr>
          <p:cNvPr id="2088" name="AutoShape 40">
            <a:hlinkClick r:id="" action="ppaction://noaction" highlightClick="1"/>
          </p:cNvPr>
          <p:cNvSpPr>
            <a:spLocks noChangeArrowheads="1"/>
          </p:cNvSpPr>
          <p:nvPr/>
        </p:nvSpPr>
        <p:spPr bwMode="auto">
          <a:xfrm>
            <a:off x="3048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4" action="ppaction://hlinksldjump"/>
              </a:rPr>
              <a:t>20 Points</a:t>
            </a:r>
            <a:endParaRPr lang="en-US"/>
          </a:p>
        </p:txBody>
      </p:sp>
      <p:sp>
        <p:nvSpPr>
          <p:cNvPr id="2089" name="AutoShape 41">
            <a:hlinkClick r:id="" action="ppaction://noaction" highlightClick="1"/>
          </p:cNvPr>
          <p:cNvSpPr>
            <a:spLocks noChangeArrowheads="1"/>
          </p:cNvSpPr>
          <p:nvPr/>
        </p:nvSpPr>
        <p:spPr bwMode="auto">
          <a:xfrm>
            <a:off x="4572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5" action="ppaction://hlinksldjump"/>
              </a:rPr>
              <a:t>20 Points</a:t>
            </a:r>
            <a:endParaRPr lang="en-US"/>
          </a:p>
        </p:txBody>
      </p:sp>
      <p:sp>
        <p:nvSpPr>
          <p:cNvPr id="2090" name="AutoShape 42">
            <a:hlinkClick r:id="" action="ppaction://noaction" highlightClick="1"/>
          </p:cNvPr>
          <p:cNvSpPr>
            <a:spLocks noChangeArrowheads="1"/>
          </p:cNvSpPr>
          <p:nvPr/>
        </p:nvSpPr>
        <p:spPr bwMode="auto">
          <a:xfrm>
            <a:off x="6096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6" action="ppaction://hlinksldjump"/>
              </a:rPr>
              <a:t>20 Points</a:t>
            </a:r>
            <a:endParaRPr lang="en-US"/>
          </a:p>
        </p:txBody>
      </p:sp>
      <p:sp>
        <p:nvSpPr>
          <p:cNvPr id="2091" name="AutoShape 43">
            <a:hlinkClick r:id="" action="ppaction://noaction" highlightClick="1"/>
          </p:cNvPr>
          <p:cNvSpPr>
            <a:spLocks noChangeArrowheads="1"/>
          </p:cNvSpPr>
          <p:nvPr/>
        </p:nvSpPr>
        <p:spPr bwMode="auto">
          <a:xfrm>
            <a:off x="7620000" y="2286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7" action="ppaction://hlinksldjump"/>
              </a:rPr>
              <a:t>20 Points</a:t>
            </a:r>
            <a:endParaRPr lang="en-US"/>
          </a:p>
        </p:txBody>
      </p:sp>
      <p:sp>
        <p:nvSpPr>
          <p:cNvPr id="2092" name="AutoShape 44">
            <a:hlinkClick r:id="" action="ppaction://noaction" highlightClick="1"/>
          </p:cNvPr>
          <p:cNvSpPr>
            <a:spLocks noChangeArrowheads="1"/>
          </p:cNvSpPr>
          <p:nvPr/>
        </p:nvSpPr>
        <p:spPr bwMode="auto">
          <a:xfrm>
            <a:off x="1524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8" action="ppaction://hlinksldjump"/>
              </a:rPr>
              <a:t>30 Points</a:t>
            </a:r>
            <a:endParaRPr lang="en-US"/>
          </a:p>
        </p:txBody>
      </p:sp>
      <p:sp>
        <p:nvSpPr>
          <p:cNvPr id="2093" name="AutoShape 45">
            <a:hlinkClick r:id="" action="ppaction://noaction" highlightClick="1"/>
          </p:cNvPr>
          <p:cNvSpPr>
            <a:spLocks noChangeArrowheads="1"/>
          </p:cNvSpPr>
          <p:nvPr/>
        </p:nvSpPr>
        <p:spPr bwMode="auto">
          <a:xfrm>
            <a:off x="1524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19" action="ppaction://hlinksldjump"/>
              </a:rPr>
              <a:t>40 Points</a:t>
            </a:r>
            <a:endParaRPr lang="en-US"/>
          </a:p>
        </p:txBody>
      </p:sp>
      <p:sp>
        <p:nvSpPr>
          <p:cNvPr id="2094" name="AutoShape 46">
            <a:hlinkClick r:id="" action="ppaction://noaction" highlightClick="1"/>
          </p:cNvPr>
          <p:cNvSpPr>
            <a:spLocks noChangeArrowheads="1"/>
          </p:cNvSpPr>
          <p:nvPr/>
        </p:nvSpPr>
        <p:spPr bwMode="auto">
          <a:xfrm>
            <a:off x="1524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0" action="ppaction://hlinksldjump"/>
              </a:rPr>
              <a:t>50 Points</a:t>
            </a:r>
            <a:endParaRPr lang="en-US"/>
          </a:p>
        </p:txBody>
      </p:sp>
      <p:sp>
        <p:nvSpPr>
          <p:cNvPr id="2095" name="AutoShape 47">
            <a:hlinkClick r:id="" action="ppaction://noaction" highlightClick="1"/>
          </p:cNvPr>
          <p:cNvSpPr>
            <a:spLocks noChangeArrowheads="1"/>
          </p:cNvSpPr>
          <p:nvPr/>
        </p:nvSpPr>
        <p:spPr bwMode="auto">
          <a:xfrm>
            <a:off x="3048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1" action="ppaction://hlinksldjump"/>
              </a:rPr>
              <a:t>30 Points</a:t>
            </a:r>
            <a:endParaRPr lang="en-US"/>
          </a:p>
        </p:txBody>
      </p:sp>
      <p:sp>
        <p:nvSpPr>
          <p:cNvPr id="2096" name="AutoShape 48">
            <a:hlinkClick r:id="" action="ppaction://noaction" highlightClick="1"/>
          </p:cNvPr>
          <p:cNvSpPr>
            <a:spLocks noChangeArrowheads="1"/>
          </p:cNvSpPr>
          <p:nvPr/>
        </p:nvSpPr>
        <p:spPr bwMode="auto">
          <a:xfrm>
            <a:off x="4572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2" action="ppaction://hlinksldjump"/>
              </a:rPr>
              <a:t>30 Points</a:t>
            </a:r>
            <a:endParaRPr lang="en-US"/>
          </a:p>
        </p:txBody>
      </p:sp>
      <p:sp>
        <p:nvSpPr>
          <p:cNvPr id="2097" name="AutoShape 49">
            <a:hlinkClick r:id="" action="ppaction://noaction" highlightClick="1"/>
          </p:cNvPr>
          <p:cNvSpPr>
            <a:spLocks noChangeArrowheads="1"/>
          </p:cNvSpPr>
          <p:nvPr/>
        </p:nvSpPr>
        <p:spPr bwMode="auto">
          <a:xfrm>
            <a:off x="6096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3" action="ppaction://hlinksldjump"/>
              </a:rPr>
              <a:t>30 Points</a:t>
            </a:r>
            <a:endParaRPr lang="en-US"/>
          </a:p>
        </p:txBody>
      </p:sp>
      <p:sp>
        <p:nvSpPr>
          <p:cNvPr id="2098" name="AutoShape 50">
            <a:hlinkClick r:id="" action="ppaction://noaction" highlightClick="1"/>
          </p:cNvPr>
          <p:cNvSpPr>
            <a:spLocks noChangeArrowheads="1"/>
          </p:cNvSpPr>
          <p:nvPr/>
        </p:nvSpPr>
        <p:spPr bwMode="auto">
          <a:xfrm>
            <a:off x="7620000" y="3429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4" action="ppaction://hlinksldjump"/>
              </a:rPr>
              <a:t>30 Points</a:t>
            </a:r>
            <a:endParaRPr lang="en-US"/>
          </a:p>
        </p:txBody>
      </p:sp>
      <p:sp>
        <p:nvSpPr>
          <p:cNvPr id="2099" name="AutoShape 51">
            <a:hlinkClick r:id="" action="ppaction://noaction" highlightClick="1"/>
          </p:cNvPr>
          <p:cNvSpPr>
            <a:spLocks noChangeArrowheads="1"/>
          </p:cNvSpPr>
          <p:nvPr/>
        </p:nvSpPr>
        <p:spPr bwMode="auto">
          <a:xfrm>
            <a:off x="3048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5" action="ppaction://hlinksldjump"/>
              </a:rPr>
              <a:t>40 Points</a:t>
            </a:r>
            <a:endParaRPr lang="en-US"/>
          </a:p>
        </p:txBody>
      </p:sp>
      <p:sp>
        <p:nvSpPr>
          <p:cNvPr id="2100" name="AutoShape 52">
            <a:hlinkClick r:id="" action="ppaction://noaction" highlightClick="1"/>
          </p:cNvPr>
          <p:cNvSpPr>
            <a:spLocks noChangeArrowheads="1"/>
          </p:cNvSpPr>
          <p:nvPr/>
        </p:nvSpPr>
        <p:spPr bwMode="auto">
          <a:xfrm>
            <a:off x="4572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6" action="ppaction://hlinksldjump"/>
              </a:rPr>
              <a:t>40 Points</a:t>
            </a:r>
            <a:endParaRPr lang="en-US"/>
          </a:p>
        </p:txBody>
      </p:sp>
      <p:sp>
        <p:nvSpPr>
          <p:cNvPr id="2101" name="AutoShape 53">
            <a:hlinkClick r:id="" action="ppaction://noaction" highlightClick="1"/>
          </p:cNvPr>
          <p:cNvSpPr>
            <a:spLocks noChangeArrowheads="1"/>
          </p:cNvSpPr>
          <p:nvPr/>
        </p:nvSpPr>
        <p:spPr bwMode="auto">
          <a:xfrm>
            <a:off x="6096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7" action="ppaction://hlinksldjump"/>
              </a:rPr>
              <a:t>40 Points</a:t>
            </a:r>
            <a:endParaRPr lang="en-US"/>
          </a:p>
        </p:txBody>
      </p:sp>
      <p:sp>
        <p:nvSpPr>
          <p:cNvPr id="2102" name="AutoShape 54">
            <a:hlinkClick r:id="" action="ppaction://noaction" highlightClick="1"/>
          </p:cNvPr>
          <p:cNvSpPr>
            <a:spLocks noChangeArrowheads="1"/>
          </p:cNvSpPr>
          <p:nvPr/>
        </p:nvSpPr>
        <p:spPr bwMode="auto">
          <a:xfrm>
            <a:off x="7620000" y="4572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8" action="ppaction://hlinksldjump"/>
              </a:rPr>
              <a:t>40 Points</a:t>
            </a:r>
            <a:endParaRPr lang="en-US"/>
          </a:p>
        </p:txBody>
      </p:sp>
      <p:sp>
        <p:nvSpPr>
          <p:cNvPr id="2103" name="AutoShape 55">
            <a:hlinkClick r:id="" action="ppaction://noaction" highlightClick="1"/>
          </p:cNvPr>
          <p:cNvSpPr>
            <a:spLocks noChangeArrowheads="1"/>
          </p:cNvSpPr>
          <p:nvPr/>
        </p:nvSpPr>
        <p:spPr bwMode="auto">
          <a:xfrm>
            <a:off x="3048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29" action="ppaction://hlinksldjump"/>
              </a:rPr>
              <a:t>50 Points</a:t>
            </a:r>
            <a:endParaRPr lang="en-US"/>
          </a:p>
        </p:txBody>
      </p:sp>
      <p:sp>
        <p:nvSpPr>
          <p:cNvPr id="2104" name="AutoShape 56">
            <a:hlinkClick r:id="" action="ppaction://noaction" highlightClick="1"/>
          </p:cNvPr>
          <p:cNvSpPr>
            <a:spLocks noChangeArrowheads="1"/>
          </p:cNvSpPr>
          <p:nvPr/>
        </p:nvSpPr>
        <p:spPr bwMode="auto">
          <a:xfrm>
            <a:off x="4572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0" action="ppaction://hlinksldjump"/>
              </a:rPr>
              <a:t>50 Points</a:t>
            </a:r>
            <a:endParaRPr lang="en-US"/>
          </a:p>
        </p:txBody>
      </p:sp>
      <p:sp>
        <p:nvSpPr>
          <p:cNvPr id="2105" name="AutoShape 57">
            <a:hlinkClick r:id="" action="ppaction://noaction" highlightClick="1"/>
          </p:cNvPr>
          <p:cNvSpPr>
            <a:spLocks noChangeArrowheads="1"/>
          </p:cNvSpPr>
          <p:nvPr/>
        </p:nvSpPr>
        <p:spPr bwMode="auto">
          <a:xfrm>
            <a:off x="6096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1" action="ppaction://hlinksldjump"/>
              </a:rPr>
              <a:t>50 Points</a:t>
            </a:r>
            <a:endParaRPr lang="en-US"/>
          </a:p>
        </p:txBody>
      </p:sp>
      <p:sp>
        <p:nvSpPr>
          <p:cNvPr id="2106" name="AutoShape 58">
            <a:hlinkClick r:id="" action="ppaction://noaction" highlightClick="1"/>
          </p:cNvPr>
          <p:cNvSpPr>
            <a:spLocks noChangeArrowheads="1"/>
          </p:cNvSpPr>
          <p:nvPr/>
        </p:nvSpPr>
        <p:spPr bwMode="auto">
          <a:xfrm>
            <a:off x="7620000" y="571500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a:hlinkClick r:id="rId32" action="ppaction://hlinksldjump"/>
              </a:rPr>
              <a:t>50 Points</a:t>
            </a:r>
            <a:endParaRPr lang="en-US"/>
          </a:p>
        </p:txBody>
      </p:sp>
      <p:sp>
        <p:nvSpPr>
          <p:cNvPr id="2108" name="AutoShape 60">
            <a:hlinkClick r:id="rId2" action="ppaction://hlinksldjump" highlightClick="1"/>
          </p:cNvPr>
          <p:cNvSpPr>
            <a:spLocks noChangeArrowheads="1"/>
          </p:cNvSpPr>
          <p:nvPr/>
        </p:nvSpPr>
        <p:spPr bwMode="auto">
          <a:xfrm>
            <a:off x="3048000" y="0"/>
            <a:ext cx="1524000" cy="1143000"/>
          </a:xfrm>
          <a:prstGeom prst="actionButtonBlank">
            <a:avLst/>
          </a:prstGeom>
          <a:solidFill>
            <a:schemeClr val="accent2"/>
          </a:solidFill>
          <a:ln w="9525">
            <a:solidFill>
              <a:schemeClr val="tx1"/>
            </a:solidFill>
            <a:miter lim="800000"/>
            <a:headEnd/>
            <a:tailEnd/>
          </a:ln>
          <a:effectLst/>
        </p:spPr>
        <p:txBody>
          <a:bodyPr wrap="none" anchor="ctr"/>
          <a:lstStyle/>
          <a:p>
            <a:r>
              <a:rPr lang="en-US" sz="2300" dirty="0" smtClean="0"/>
              <a:t>Le </a:t>
            </a:r>
            <a:r>
              <a:rPr lang="en-US" sz="2300" dirty="0" err="1" smtClean="0"/>
              <a:t>futur</a:t>
            </a:r>
            <a:endParaRPr lang="en-US" sz="2300" b="0" dirty="0">
              <a:solidFill>
                <a:schemeClr val="tx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5" name="Picture 2" descr="http://notrecuisinefacile.free.fr/saumon1.jpg"/>
          <p:cNvPicPr>
            <a:picLocks noChangeAspect="1" noChangeArrowheads="1"/>
          </p:cNvPicPr>
          <p:nvPr/>
        </p:nvPicPr>
        <p:blipFill>
          <a:blip r:embed="rId3" cstate="print"/>
          <a:srcRect/>
          <a:stretch>
            <a:fillRect/>
          </a:stretch>
        </p:blipFill>
        <p:spPr bwMode="auto">
          <a:xfrm>
            <a:off x="533400" y="1411316"/>
            <a:ext cx="2644894" cy="1761500"/>
          </a:xfrm>
          <a:prstGeom prst="rect">
            <a:avLst/>
          </a:prstGeom>
          <a:noFill/>
        </p:spPr>
      </p:pic>
      <p:pic>
        <p:nvPicPr>
          <p:cNvPr id="6" name="Picture 4" descr="http://www.bernezac.com/huitres_citron_104_05.jpg"/>
          <p:cNvPicPr>
            <a:picLocks noChangeAspect="1" noChangeArrowheads="1"/>
          </p:cNvPicPr>
          <p:nvPr/>
        </p:nvPicPr>
        <p:blipFill>
          <a:blip r:embed="rId4" cstate="print"/>
          <a:srcRect/>
          <a:stretch>
            <a:fillRect/>
          </a:stretch>
        </p:blipFill>
        <p:spPr bwMode="auto">
          <a:xfrm>
            <a:off x="228600" y="4685002"/>
            <a:ext cx="2829423" cy="2172997"/>
          </a:xfrm>
          <a:prstGeom prst="rect">
            <a:avLst/>
          </a:prstGeom>
          <a:noFill/>
        </p:spPr>
      </p:pic>
      <p:pic>
        <p:nvPicPr>
          <p:cNvPr id="7" name="Picture 6" descr="http://www.passeportsante.net/DocumentsProteus/images/crabe_nu-1.jpg"/>
          <p:cNvPicPr>
            <a:picLocks noChangeAspect="1" noChangeArrowheads="1"/>
          </p:cNvPicPr>
          <p:nvPr/>
        </p:nvPicPr>
        <p:blipFill>
          <a:blip r:embed="rId5" cstate="print"/>
          <a:srcRect b="13296"/>
          <a:stretch>
            <a:fillRect/>
          </a:stretch>
        </p:blipFill>
        <p:spPr bwMode="auto">
          <a:xfrm>
            <a:off x="4114800" y="1505508"/>
            <a:ext cx="2398858" cy="2155876"/>
          </a:xfrm>
          <a:prstGeom prst="rect">
            <a:avLst/>
          </a:prstGeom>
          <a:noFill/>
        </p:spPr>
      </p:pic>
      <p:pic>
        <p:nvPicPr>
          <p:cNvPr id="8" name="Picture 7" descr="http://t3.gstatic.com/images?q=tbn:ANd9GcR23WfdN_CFrhHzH4BlG5YMWFVxm8oVKxaYFLqs2mAFQH7VuTs2&amp;t=1"/>
          <p:cNvPicPr>
            <a:picLocks noChangeAspect="1" noChangeArrowheads="1"/>
          </p:cNvPicPr>
          <p:nvPr/>
        </p:nvPicPr>
        <p:blipFill>
          <a:blip r:embed="rId6" cstate="print"/>
          <a:srcRect/>
          <a:stretch>
            <a:fillRect/>
          </a:stretch>
        </p:blipFill>
        <p:spPr bwMode="auto">
          <a:xfrm>
            <a:off x="6324600" y="4572000"/>
            <a:ext cx="2275840" cy="2286000"/>
          </a:xfrm>
          <a:prstGeom prst="rect">
            <a:avLst/>
          </a:prstGeom>
          <a:noFill/>
        </p:spPr>
      </p:pic>
      <p:pic>
        <p:nvPicPr>
          <p:cNvPr id="9" name="Picture 2" descr="http://stationgourmande.canalblog.com/images/poulet_roti_4.JPG"/>
          <p:cNvPicPr>
            <a:picLocks noChangeAspect="1" noChangeArrowheads="1"/>
          </p:cNvPicPr>
          <p:nvPr/>
        </p:nvPicPr>
        <p:blipFill>
          <a:blip r:embed="rId7" cstate="print"/>
          <a:srcRect/>
          <a:stretch>
            <a:fillRect/>
          </a:stretch>
        </p:blipFill>
        <p:spPr bwMode="auto">
          <a:xfrm>
            <a:off x="0" y="3048000"/>
            <a:ext cx="2133600" cy="1600200"/>
          </a:xfrm>
          <a:prstGeom prst="rect">
            <a:avLst/>
          </a:prstGeom>
          <a:noFill/>
        </p:spPr>
      </p:pic>
      <p:pic>
        <p:nvPicPr>
          <p:cNvPr id="10" name="Picture 6" descr="http://t2.gstatic.com/images?q=tbn:ANd9GcRs1TwRfyE8ZvRLUyfOvwdFtIvM3bzwwhq6HzGTmiPGbYRiHy6dkA&amp;t=1"/>
          <p:cNvPicPr>
            <a:picLocks noChangeAspect="1" noChangeArrowheads="1"/>
          </p:cNvPicPr>
          <p:nvPr/>
        </p:nvPicPr>
        <p:blipFill>
          <a:blip r:embed="rId8" cstate="print"/>
          <a:srcRect/>
          <a:stretch>
            <a:fillRect/>
          </a:stretch>
        </p:blipFill>
        <p:spPr bwMode="auto">
          <a:xfrm>
            <a:off x="4191000" y="4191000"/>
            <a:ext cx="1873958" cy="2085109"/>
          </a:xfrm>
          <a:prstGeom prst="rect">
            <a:avLst/>
          </a:prstGeom>
          <a:noFill/>
        </p:spPr>
      </p:pic>
      <p:pic>
        <p:nvPicPr>
          <p:cNvPr id="11" name="Picture 8" descr="http://t2.gstatic.com/images?q=tbn:ANd9GcRH4z18X5CY-bOgDSAtCSXZP2z7kIrdF5TzFySr6lTQV5XiE_DG&amp;t=1"/>
          <p:cNvPicPr>
            <a:picLocks noChangeAspect="1" noChangeArrowheads="1"/>
          </p:cNvPicPr>
          <p:nvPr/>
        </p:nvPicPr>
        <p:blipFill>
          <a:blip r:embed="rId9" cstate="print"/>
          <a:srcRect/>
          <a:stretch>
            <a:fillRect/>
          </a:stretch>
        </p:blipFill>
        <p:spPr bwMode="auto">
          <a:xfrm>
            <a:off x="6705600" y="1885122"/>
            <a:ext cx="1733550" cy="1658179"/>
          </a:xfrm>
          <a:prstGeom prst="rect">
            <a:avLst/>
          </a:prstGeom>
          <a:noFill/>
        </p:spPr>
      </p:pic>
      <p:sp>
        <p:nvSpPr>
          <p:cNvPr id="12" name="Text Box 3"/>
          <p:cNvSpPr txBox="1">
            <a:spLocks noChangeArrowheads="1"/>
          </p:cNvSpPr>
          <p:nvPr/>
        </p:nvSpPr>
        <p:spPr bwMode="auto">
          <a:xfrm>
            <a:off x="1066800" y="3657600"/>
            <a:ext cx="76962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solidFill>
                  <a:srgbClr val="FFFF00"/>
                </a:solidFill>
              </a:rPr>
              <a:t>Viandes, poissons, et œufs</a:t>
            </a:r>
            <a:endParaRPr lang="fr-FR" sz="4000" dirty="0">
              <a:solidFill>
                <a:srgbClr val="FFFF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27650" name="Picture 2" descr="http://t0.gstatic.com/images?q=tbn:ANd9GcQmx1jnWUqx9AsjRD7ZbWlq91_61ssxEnL582DihxTj_rze8wrH&amp;t=1"/>
          <p:cNvPicPr>
            <a:picLocks noChangeAspect="1" noChangeArrowheads="1"/>
          </p:cNvPicPr>
          <p:nvPr/>
        </p:nvPicPr>
        <p:blipFill>
          <a:blip r:embed="rId2" cstate="print"/>
          <a:srcRect/>
          <a:stretch>
            <a:fillRect/>
          </a:stretch>
        </p:blipFill>
        <p:spPr bwMode="auto">
          <a:xfrm>
            <a:off x="304800" y="1219200"/>
            <a:ext cx="3818315" cy="2486025"/>
          </a:xfrm>
          <a:prstGeom prst="rect">
            <a:avLst/>
          </a:prstGeom>
          <a:noFill/>
        </p:spPr>
      </p:pic>
      <p:pic>
        <p:nvPicPr>
          <p:cNvPr id="27652" name="Picture 4" descr="http://t0.gstatic.com/images?q=tbn:ANd9GcQxL-euZTBaslj-y1kQgKrXXvV9FeeHtensj0oR_yhD0rvMBUD8yw&amp;t=1"/>
          <p:cNvPicPr>
            <a:picLocks noChangeAspect="1" noChangeArrowheads="1"/>
          </p:cNvPicPr>
          <p:nvPr/>
        </p:nvPicPr>
        <p:blipFill>
          <a:blip r:embed="rId3" cstate="print"/>
          <a:srcRect/>
          <a:stretch>
            <a:fillRect/>
          </a:stretch>
        </p:blipFill>
        <p:spPr bwMode="auto">
          <a:xfrm>
            <a:off x="6400801" y="4114801"/>
            <a:ext cx="2743200" cy="2743200"/>
          </a:xfrm>
          <a:prstGeom prst="rect">
            <a:avLst/>
          </a:prstGeom>
          <a:noFill/>
        </p:spPr>
      </p:pic>
      <p:pic>
        <p:nvPicPr>
          <p:cNvPr id="27654" name="Picture 6" descr="http://t1.gstatic.com/images?q=tbn:ANd9GcRXh-ZLEaTDu-KGu9rBrdjqZXX6swJtPAxIZ55hoDZRT92Sc8cO9Q&amp;t=1"/>
          <p:cNvPicPr>
            <a:picLocks noChangeAspect="1" noChangeArrowheads="1"/>
          </p:cNvPicPr>
          <p:nvPr/>
        </p:nvPicPr>
        <p:blipFill>
          <a:blip r:embed="rId4" cstate="print"/>
          <a:srcRect/>
          <a:stretch>
            <a:fillRect/>
          </a:stretch>
        </p:blipFill>
        <p:spPr bwMode="auto">
          <a:xfrm>
            <a:off x="1447800" y="3276600"/>
            <a:ext cx="4621070" cy="3343276"/>
          </a:xfrm>
          <a:prstGeom prst="rect">
            <a:avLst/>
          </a:prstGeom>
          <a:noFill/>
        </p:spPr>
      </p:pic>
      <p:pic>
        <p:nvPicPr>
          <p:cNvPr id="27656" name="Picture 8" descr="http://t3.gstatic.com/images?q=tbn:ANd9GcQX04FxQupbxDwkpr0g4fT-G4--tsMYUBPrMf0Nu0kAsFEjtyCP&amp;t=1"/>
          <p:cNvPicPr>
            <a:picLocks noChangeAspect="1" noChangeArrowheads="1"/>
          </p:cNvPicPr>
          <p:nvPr/>
        </p:nvPicPr>
        <p:blipFill>
          <a:blip r:embed="rId5" cstate="print"/>
          <a:srcRect/>
          <a:stretch>
            <a:fillRect/>
          </a:stretch>
        </p:blipFill>
        <p:spPr bwMode="auto">
          <a:xfrm>
            <a:off x="6007732" y="1371600"/>
            <a:ext cx="2564768" cy="2486026"/>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5" name="Picture 2" descr="http://t0.gstatic.com/images?q=tbn:ANd9GcQmx1jnWUqx9AsjRD7ZbWlq91_61ssxEnL582DihxTj_rze8wrH&amp;t=1"/>
          <p:cNvPicPr>
            <a:picLocks noChangeAspect="1" noChangeArrowheads="1"/>
          </p:cNvPicPr>
          <p:nvPr/>
        </p:nvPicPr>
        <p:blipFill>
          <a:blip r:embed="rId3" cstate="print"/>
          <a:srcRect/>
          <a:stretch>
            <a:fillRect/>
          </a:stretch>
        </p:blipFill>
        <p:spPr bwMode="auto">
          <a:xfrm>
            <a:off x="304800" y="1219200"/>
            <a:ext cx="3818315" cy="2486025"/>
          </a:xfrm>
          <a:prstGeom prst="rect">
            <a:avLst/>
          </a:prstGeom>
          <a:noFill/>
        </p:spPr>
      </p:pic>
      <p:pic>
        <p:nvPicPr>
          <p:cNvPr id="6" name="Picture 4" descr="http://t0.gstatic.com/images?q=tbn:ANd9GcQxL-euZTBaslj-y1kQgKrXXvV9FeeHtensj0oR_yhD0rvMBUD8yw&amp;t=1"/>
          <p:cNvPicPr>
            <a:picLocks noChangeAspect="1" noChangeArrowheads="1"/>
          </p:cNvPicPr>
          <p:nvPr/>
        </p:nvPicPr>
        <p:blipFill>
          <a:blip r:embed="rId4" cstate="print"/>
          <a:srcRect/>
          <a:stretch>
            <a:fillRect/>
          </a:stretch>
        </p:blipFill>
        <p:spPr bwMode="auto">
          <a:xfrm>
            <a:off x="6400800" y="3505200"/>
            <a:ext cx="2743200" cy="2743200"/>
          </a:xfrm>
          <a:prstGeom prst="rect">
            <a:avLst/>
          </a:prstGeom>
          <a:noFill/>
        </p:spPr>
      </p:pic>
      <p:pic>
        <p:nvPicPr>
          <p:cNvPr id="7" name="Picture 6" descr="http://t1.gstatic.com/images?q=tbn:ANd9GcRXh-ZLEaTDu-KGu9rBrdjqZXX6swJtPAxIZ55hoDZRT92Sc8cO9Q&amp;t=1"/>
          <p:cNvPicPr>
            <a:picLocks noChangeAspect="1" noChangeArrowheads="1"/>
          </p:cNvPicPr>
          <p:nvPr/>
        </p:nvPicPr>
        <p:blipFill>
          <a:blip r:embed="rId5" cstate="print"/>
          <a:srcRect/>
          <a:stretch>
            <a:fillRect/>
          </a:stretch>
        </p:blipFill>
        <p:spPr bwMode="auto">
          <a:xfrm>
            <a:off x="1447800" y="3276600"/>
            <a:ext cx="4621070" cy="3343276"/>
          </a:xfrm>
          <a:prstGeom prst="rect">
            <a:avLst/>
          </a:prstGeom>
          <a:noFill/>
        </p:spPr>
      </p:pic>
      <p:pic>
        <p:nvPicPr>
          <p:cNvPr id="8" name="Picture 8" descr="http://t3.gstatic.com/images?q=tbn:ANd9GcQX04FxQupbxDwkpr0g4fT-G4--tsMYUBPrMf0Nu0kAsFEjtyCP&amp;t=1"/>
          <p:cNvPicPr>
            <a:picLocks noChangeAspect="1" noChangeArrowheads="1"/>
          </p:cNvPicPr>
          <p:nvPr/>
        </p:nvPicPr>
        <p:blipFill>
          <a:blip r:embed="rId6" cstate="print"/>
          <a:srcRect/>
          <a:stretch>
            <a:fillRect/>
          </a:stretch>
        </p:blipFill>
        <p:spPr bwMode="auto">
          <a:xfrm>
            <a:off x="6007732" y="1371600"/>
            <a:ext cx="2564768" cy="2486026"/>
          </a:xfrm>
          <a:prstGeom prst="rect">
            <a:avLst/>
          </a:prstGeom>
          <a:noFill/>
        </p:spPr>
      </p:pic>
      <p:sp>
        <p:nvSpPr>
          <p:cNvPr id="9" name="Text Box 3"/>
          <p:cNvSpPr txBox="1">
            <a:spLocks noChangeArrowheads="1"/>
          </p:cNvSpPr>
          <p:nvPr/>
        </p:nvSpPr>
        <p:spPr bwMode="auto">
          <a:xfrm>
            <a:off x="0" y="6150114"/>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solidFill>
                  <a:srgbClr val="FFFF00"/>
                </a:solidFill>
              </a:rPr>
              <a:t>Céréales, légumes secs, pommes de terre</a:t>
            </a:r>
            <a:endParaRPr lang="fr-FR" sz="4000" dirty="0">
              <a:solidFill>
                <a:srgbClr val="FFFF00"/>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25602" name="Picture 2" descr="http://t1.gstatic.com/images?q=tbn:ANd9GcQVfXO-jINhWL0QbCBM0EqvOLaPdFkbkAH168WlOBe2ZBSFMfUI&amp;t=1"/>
          <p:cNvPicPr>
            <a:picLocks noChangeAspect="1" noChangeArrowheads="1"/>
          </p:cNvPicPr>
          <p:nvPr/>
        </p:nvPicPr>
        <p:blipFill>
          <a:blip r:embed="rId2" cstate="print"/>
          <a:srcRect/>
          <a:stretch>
            <a:fillRect/>
          </a:stretch>
        </p:blipFill>
        <p:spPr bwMode="auto">
          <a:xfrm>
            <a:off x="762000" y="1644098"/>
            <a:ext cx="2286000" cy="3404153"/>
          </a:xfrm>
          <a:prstGeom prst="rect">
            <a:avLst/>
          </a:prstGeom>
          <a:noFill/>
        </p:spPr>
      </p:pic>
      <p:pic>
        <p:nvPicPr>
          <p:cNvPr id="25604" name="Picture 4" descr="http://www.passeportsante.net/DocumentsProteus/images/fromage_nu-1.jpg"/>
          <p:cNvPicPr>
            <a:picLocks noChangeAspect="1" noChangeArrowheads="1"/>
          </p:cNvPicPr>
          <p:nvPr/>
        </p:nvPicPr>
        <p:blipFill>
          <a:blip r:embed="rId3" cstate="print"/>
          <a:srcRect/>
          <a:stretch>
            <a:fillRect/>
          </a:stretch>
        </p:blipFill>
        <p:spPr bwMode="auto">
          <a:xfrm>
            <a:off x="5410200" y="1447800"/>
            <a:ext cx="3335722" cy="3457576"/>
          </a:xfrm>
          <a:prstGeom prst="rect">
            <a:avLst/>
          </a:prstGeom>
          <a:noFill/>
        </p:spPr>
      </p:pic>
      <p:pic>
        <p:nvPicPr>
          <p:cNvPr id="25606" name="Picture 6" descr="http://t1.gstatic.com/images?q=tbn:ANd9GcTh5HMJJYMnquw7meZY80i6Z3cC_vU7p_6mqvhdhKFWK6yMCNDH&amp;t=1"/>
          <p:cNvPicPr>
            <a:picLocks noChangeAspect="1" noChangeArrowheads="1"/>
          </p:cNvPicPr>
          <p:nvPr/>
        </p:nvPicPr>
        <p:blipFill>
          <a:blip r:embed="rId4" cstate="print"/>
          <a:srcRect/>
          <a:stretch>
            <a:fillRect/>
          </a:stretch>
        </p:blipFill>
        <p:spPr bwMode="auto">
          <a:xfrm>
            <a:off x="3352800" y="3733800"/>
            <a:ext cx="3124200" cy="2870527"/>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304800"/>
            <a:ext cx="9144000" cy="707886"/>
          </a:xfrm>
          <a:prstGeom prst="rect">
            <a:avLst/>
          </a:prstGeom>
          <a:noFill/>
          <a:ln w="9525">
            <a:noFill/>
            <a:miter lim="800000"/>
            <a:headEnd/>
            <a:tailEnd/>
          </a:ln>
          <a:effectLst/>
        </p:spPr>
        <p:txBody>
          <a:bodyPr wrap="square">
            <a:spAutoFit/>
          </a:bodyPr>
          <a:lstStyle/>
          <a:p>
            <a:pPr>
              <a:spcBef>
                <a:spcPct val="50000"/>
              </a:spcBef>
            </a:pPr>
            <a:r>
              <a:rPr lang="fr-FR" sz="4000" dirty="0" smtClean="0"/>
              <a:t>Donnez le groupe alimentaire</a:t>
            </a:r>
            <a:endParaRPr lang="fr-FR" sz="4000" dirty="0"/>
          </a:p>
        </p:txBody>
      </p:sp>
      <p:pic>
        <p:nvPicPr>
          <p:cNvPr id="5" name="Picture 2" descr="http://t1.gstatic.com/images?q=tbn:ANd9GcQVfXO-jINhWL0QbCBM0EqvOLaPdFkbkAH168WlOBe2ZBSFMfUI&amp;t=1"/>
          <p:cNvPicPr>
            <a:picLocks noChangeAspect="1" noChangeArrowheads="1"/>
          </p:cNvPicPr>
          <p:nvPr/>
        </p:nvPicPr>
        <p:blipFill>
          <a:blip r:embed="rId3" cstate="print"/>
          <a:srcRect/>
          <a:stretch>
            <a:fillRect/>
          </a:stretch>
        </p:blipFill>
        <p:spPr bwMode="auto">
          <a:xfrm>
            <a:off x="762000" y="1644098"/>
            <a:ext cx="2286000" cy="3404153"/>
          </a:xfrm>
          <a:prstGeom prst="rect">
            <a:avLst/>
          </a:prstGeom>
          <a:noFill/>
        </p:spPr>
      </p:pic>
      <p:pic>
        <p:nvPicPr>
          <p:cNvPr id="6" name="Picture 4" descr="http://www.passeportsante.net/DocumentsProteus/images/fromage_nu-1.jpg"/>
          <p:cNvPicPr>
            <a:picLocks noChangeAspect="1" noChangeArrowheads="1"/>
          </p:cNvPicPr>
          <p:nvPr/>
        </p:nvPicPr>
        <p:blipFill>
          <a:blip r:embed="rId4" cstate="print"/>
          <a:srcRect/>
          <a:stretch>
            <a:fillRect/>
          </a:stretch>
        </p:blipFill>
        <p:spPr bwMode="auto">
          <a:xfrm>
            <a:off x="5410200" y="1447800"/>
            <a:ext cx="3335722" cy="3457576"/>
          </a:xfrm>
          <a:prstGeom prst="rect">
            <a:avLst/>
          </a:prstGeom>
          <a:noFill/>
        </p:spPr>
      </p:pic>
      <p:pic>
        <p:nvPicPr>
          <p:cNvPr id="7" name="Picture 6" descr="http://t1.gstatic.com/images?q=tbn:ANd9GcTh5HMJJYMnquw7meZY80i6Z3cC_vU7p_6mqvhdhKFWK6yMCNDH&amp;t=1"/>
          <p:cNvPicPr>
            <a:picLocks noChangeAspect="1" noChangeArrowheads="1"/>
          </p:cNvPicPr>
          <p:nvPr/>
        </p:nvPicPr>
        <p:blipFill>
          <a:blip r:embed="rId5" cstate="print"/>
          <a:srcRect/>
          <a:stretch>
            <a:fillRect/>
          </a:stretch>
        </p:blipFill>
        <p:spPr bwMode="auto">
          <a:xfrm>
            <a:off x="3352800" y="3733800"/>
            <a:ext cx="3124200" cy="2870527"/>
          </a:xfrm>
          <a:prstGeom prst="rect">
            <a:avLst/>
          </a:prstGeom>
          <a:noFill/>
        </p:spPr>
      </p:pic>
      <p:sp>
        <p:nvSpPr>
          <p:cNvPr id="8" name="Text Box 3"/>
          <p:cNvSpPr txBox="1">
            <a:spLocks noChangeArrowheads="1"/>
          </p:cNvSpPr>
          <p:nvPr/>
        </p:nvSpPr>
        <p:spPr bwMode="auto">
          <a:xfrm>
            <a:off x="0" y="6150114"/>
            <a:ext cx="9144000" cy="707886"/>
          </a:xfrm>
          <a:prstGeom prst="rect">
            <a:avLst/>
          </a:prstGeom>
          <a:noFill/>
          <a:ln w="9525">
            <a:noFill/>
            <a:miter lim="800000"/>
            <a:headEnd/>
            <a:tailEnd/>
          </a:ln>
          <a:effectLst/>
        </p:spPr>
        <p:txBody>
          <a:bodyPr wrap="square">
            <a:spAutoFit/>
          </a:bodyPr>
          <a:lstStyle/>
          <a:p>
            <a:pPr algn="l">
              <a:spcBef>
                <a:spcPct val="50000"/>
              </a:spcBef>
            </a:pPr>
            <a:r>
              <a:rPr lang="fr-FR" sz="4000" dirty="0" smtClean="0">
                <a:solidFill>
                  <a:srgbClr val="FFFF00"/>
                </a:solidFill>
              </a:rPr>
              <a:t>Produits </a:t>
            </a:r>
            <a:r>
              <a:rPr lang="fr-FR" sz="4000" dirty="0" err="1" smtClean="0">
                <a:solidFill>
                  <a:srgbClr val="FFFF00"/>
                </a:solidFill>
              </a:rPr>
              <a:t>laiters</a:t>
            </a:r>
            <a:endParaRPr lang="fr-FR" sz="4000" dirty="0">
              <a:solidFill>
                <a:srgbClr val="FFFF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28675" name="Text Box 3"/>
          <p:cNvSpPr txBox="1">
            <a:spLocks noChangeArrowheads="1"/>
          </p:cNvSpPr>
          <p:nvPr/>
        </p:nvSpPr>
        <p:spPr bwMode="auto">
          <a:xfrm>
            <a:off x="0" y="117693"/>
            <a:ext cx="91440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A  	  B  		   C		 D</a:t>
            </a:r>
            <a:endParaRPr lang="en-US" sz="4800" dirty="0"/>
          </a:p>
        </p:txBody>
      </p:sp>
      <p:pic>
        <p:nvPicPr>
          <p:cNvPr id="23554" name="Picture 2" descr="http://www.passeportsante.net/DocumentsProteus/images/crabe_nu-1.jpg"/>
          <p:cNvPicPr>
            <a:picLocks noChangeAspect="1" noChangeArrowheads="1"/>
          </p:cNvPicPr>
          <p:nvPr/>
        </p:nvPicPr>
        <p:blipFill>
          <a:blip r:embed="rId2" cstate="print"/>
          <a:srcRect/>
          <a:stretch>
            <a:fillRect/>
          </a:stretch>
        </p:blipFill>
        <p:spPr bwMode="auto">
          <a:xfrm>
            <a:off x="0" y="2286000"/>
            <a:ext cx="2085975" cy="2162176"/>
          </a:xfrm>
          <a:prstGeom prst="rect">
            <a:avLst/>
          </a:prstGeom>
          <a:noFill/>
        </p:spPr>
      </p:pic>
      <p:pic>
        <p:nvPicPr>
          <p:cNvPr id="23556" name="Picture 4" descr="http://t2.gstatic.com/images?q=tbn:ANd9GcRs1TwRfyE8ZvRLUyfOvwdFtIvM3bzwwhq6HzGTmiPGbYRiHy6dkA&amp;t=1"/>
          <p:cNvPicPr>
            <a:picLocks noChangeAspect="1" noChangeArrowheads="1"/>
          </p:cNvPicPr>
          <p:nvPr/>
        </p:nvPicPr>
        <p:blipFill>
          <a:blip r:embed="rId3" cstate="print"/>
          <a:srcRect/>
          <a:stretch>
            <a:fillRect/>
          </a:stretch>
        </p:blipFill>
        <p:spPr bwMode="auto">
          <a:xfrm>
            <a:off x="2133600" y="1219200"/>
            <a:ext cx="2028825" cy="2257426"/>
          </a:xfrm>
          <a:prstGeom prst="rect">
            <a:avLst/>
          </a:prstGeom>
          <a:noFill/>
        </p:spPr>
      </p:pic>
      <p:pic>
        <p:nvPicPr>
          <p:cNvPr id="23558" name="Picture 6" descr="http://t3.gstatic.com/images?q=tbn:ANd9GcR23WfdN_CFrhHzH4BlG5YMWFVxm8oVKxaYFLqs2mAFQH7VuTs2&amp;t=1"/>
          <p:cNvPicPr>
            <a:picLocks noChangeAspect="1" noChangeArrowheads="1"/>
          </p:cNvPicPr>
          <p:nvPr/>
        </p:nvPicPr>
        <p:blipFill>
          <a:blip r:embed="rId4" cstate="print"/>
          <a:srcRect/>
          <a:stretch>
            <a:fillRect/>
          </a:stretch>
        </p:blipFill>
        <p:spPr bwMode="auto">
          <a:xfrm>
            <a:off x="4343400" y="1371600"/>
            <a:ext cx="2133600" cy="2602366"/>
          </a:xfrm>
          <a:prstGeom prst="rect">
            <a:avLst/>
          </a:prstGeom>
          <a:noFill/>
        </p:spPr>
      </p:pic>
      <p:pic>
        <p:nvPicPr>
          <p:cNvPr id="23560" name="Picture 8" descr="http://t3.gstatic.com/images?q=tbn:ANd9GcTeFASmJn0CK0uf5w3i6Riqm2Vf5Z6eoga2IoJ_ru9QbcQ78FrSGg&amp;t=1"/>
          <p:cNvPicPr>
            <a:picLocks noChangeAspect="1" noChangeArrowheads="1"/>
          </p:cNvPicPr>
          <p:nvPr/>
        </p:nvPicPr>
        <p:blipFill>
          <a:blip r:embed="rId5" cstate="print"/>
          <a:srcRect/>
          <a:stretch>
            <a:fillRect/>
          </a:stretch>
        </p:blipFill>
        <p:spPr bwMode="auto">
          <a:xfrm>
            <a:off x="6705600" y="1524000"/>
            <a:ext cx="2438400" cy="1724025"/>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117693"/>
            <a:ext cx="91440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A  	  B  		   C		 D</a:t>
            </a:r>
            <a:endParaRPr lang="en-US" sz="4800" dirty="0"/>
          </a:p>
        </p:txBody>
      </p:sp>
      <p:pic>
        <p:nvPicPr>
          <p:cNvPr id="5" name="Picture 2" descr="http://www.passeportsante.net/DocumentsProteus/images/crabe_nu-1.jpg"/>
          <p:cNvPicPr>
            <a:picLocks noChangeAspect="1" noChangeArrowheads="1"/>
          </p:cNvPicPr>
          <p:nvPr/>
        </p:nvPicPr>
        <p:blipFill>
          <a:blip r:embed="rId3" cstate="print"/>
          <a:srcRect/>
          <a:stretch>
            <a:fillRect/>
          </a:stretch>
        </p:blipFill>
        <p:spPr bwMode="auto">
          <a:xfrm>
            <a:off x="0" y="2286000"/>
            <a:ext cx="2085975" cy="2162176"/>
          </a:xfrm>
          <a:prstGeom prst="rect">
            <a:avLst/>
          </a:prstGeom>
          <a:noFill/>
        </p:spPr>
      </p:pic>
      <p:pic>
        <p:nvPicPr>
          <p:cNvPr id="6" name="Picture 4" descr="http://t2.gstatic.com/images?q=tbn:ANd9GcRs1TwRfyE8ZvRLUyfOvwdFtIvM3bzwwhq6HzGTmiPGbYRiHy6dkA&amp;t=1"/>
          <p:cNvPicPr>
            <a:picLocks noChangeAspect="1" noChangeArrowheads="1"/>
          </p:cNvPicPr>
          <p:nvPr/>
        </p:nvPicPr>
        <p:blipFill>
          <a:blip r:embed="rId4" cstate="print"/>
          <a:srcRect/>
          <a:stretch>
            <a:fillRect/>
          </a:stretch>
        </p:blipFill>
        <p:spPr bwMode="auto">
          <a:xfrm>
            <a:off x="2133600" y="1219200"/>
            <a:ext cx="2028825" cy="2257426"/>
          </a:xfrm>
          <a:prstGeom prst="rect">
            <a:avLst/>
          </a:prstGeom>
          <a:noFill/>
        </p:spPr>
      </p:pic>
      <p:pic>
        <p:nvPicPr>
          <p:cNvPr id="7" name="Picture 6" descr="http://t3.gstatic.com/images?q=tbn:ANd9GcR23WfdN_CFrhHzH4BlG5YMWFVxm8oVKxaYFLqs2mAFQH7VuTs2&amp;t=1"/>
          <p:cNvPicPr>
            <a:picLocks noChangeAspect="1" noChangeArrowheads="1"/>
          </p:cNvPicPr>
          <p:nvPr/>
        </p:nvPicPr>
        <p:blipFill>
          <a:blip r:embed="rId5" cstate="print"/>
          <a:srcRect/>
          <a:stretch>
            <a:fillRect/>
          </a:stretch>
        </p:blipFill>
        <p:spPr bwMode="auto">
          <a:xfrm>
            <a:off x="4343400" y="1371600"/>
            <a:ext cx="2133600" cy="2602366"/>
          </a:xfrm>
          <a:prstGeom prst="rect">
            <a:avLst/>
          </a:prstGeom>
          <a:noFill/>
        </p:spPr>
      </p:pic>
      <p:pic>
        <p:nvPicPr>
          <p:cNvPr id="8" name="Picture 8" descr="http://t3.gstatic.com/images?q=tbn:ANd9GcTeFASmJn0CK0uf5w3i6Riqm2Vf5Z6eoga2IoJ_ru9QbcQ78FrSGg&amp;t=1"/>
          <p:cNvPicPr>
            <a:picLocks noChangeAspect="1" noChangeArrowheads="1"/>
          </p:cNvPicPr>
          <p:nvPr/>
        </p:nvPicPr>
        <p:blipFill>
          <a:blip r:embed="rId6" cstate="print"/>
          <a:srcRect/>
          <a:stretch>
            <a:fillRect/>
          </a:stretch>
        </p:blipFill>
        <p:spPr bwMode="auto">
          <a:xfrm>
            <a:off x="6705600" y="1524000"/>
            <a:ext cx="2438400" cy="1724025"/>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117693"/>
            <a:ext cx="91440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A  	  B  		   C		 D</a:t>
            </a:r>
            <a:endParaRPr lang="en-US" sz="4800" dirty="0"/>
          </a:p>
        </p:txBody>
      </p:sp>
      <p:pic>
        <p:nvPicPr>
          <p:cNvPr id="5" name="Picture 2" descr="http://www.passeportsante.net/DocumentsProteus/images/crabe_nu-1.jpg"/>
          <p:cNvPicPr>
            <a:picLocks noChangeAspect="1" noChangeArrowheads="1"/>
          </p:cNvPicPr>
          <p:nvPr/>
        </p:nvPicPr>
        <p:blipFill>
          <a:blip r:embed="rId2" cstate="print"/>
          <a:srcRect/>
          <a:stretch>
            <a:fillRect/>
          </a:stretch>
        </p:blipFill>
        <p:spPr bwMode="auto">
          <a:xfrm>
            <a:off x="0" y="2286000"/>
            <a:ext cx="2085975" cy="2162176"/>
          </a:xfrm>
          <a:prstGeom prst="rect">
            <a:avLst/>
          </a:prstGeom>
          <a:noFill/>
        </p:spPr>
      </p:pic>
      <p:pic>
        <p:nvPicPr>
          <p:cNvPr id="6" name="Picture 4" descr="http://t2.gstatic.com/images?q=tbn:ANd9GcRs1TwRfyE8ZvRLUyfOvwdFtIvM3bzwwhq6HzGTmiPGbYRiHy6dkA&amp;t=1"/>
          <p:cNvPicPr>
            <a:picLocks noChangeAspect="1" noChangeArrowheads="1"/>
          </p:cNvPicPr>
          <p:nvPr/>
        </p:nvPicPr>
        <p:blipFill>
          <a:blip r:embed="rId3" cstate="print"/>
          <a:srcRect/>
          <a:stretch>
            <a:fillRect/>
          </a:stretch>
        </p:blipFill>
        <p:spPr bwMode="auto">
          <a:xfrm>
            <a:off x="2133600" y="1219200"/>
            <a:ext cx="2028825" cy="2257426"/>
          </a:xfrm>
          <a:prstGeom prst="rect">
            <a:avLst/>
          </a:prstGeom>
          <a:noFill/>
        </p:spPr>
      </p:pic>
      <p:pic>
        <p:nvPicPr>
          <p:cNvPr id="7" name="Picture 6" descr="http://t3.gstatic.com/images?q=tbn:ANd9GcR23WfdN_CFrhHzH4BlG5YMWFVxm8oVKxaYFLqs2mAFQH7VuTs2&amp;t=1"/>
          <p:cNvPicPr>
            <a:picLocks noChangeAspect="1" noChangeArrowheads="1"/>
          </p:cNvPicPr>
          <p:nvPr/>
        </p:nvPicPr>
        <p:blipFill>
          <a:blip r:embed="rId4" cstate="print"/>
          <a:srcRect/>
          <a:stretch>
            <a:fillRect/>
          </a:stretch>
        </p:blipFill>
        <p:spPr bwMode="auto">
          <a:xfrm>
            <a:off x="4343400" y="1371600"/>
            <a:ext cx="2133600" cy="2602366"/>
          </a:xfrm>
          <a:prstGeom prst="rect">
            <a:avLst/>
          </a:prstGeom>
          <a:noFill/>
        </p:spPr>
      </p:pic>
      <p:pic>
        <p:nvPicPr>
          <p:cNvPr id="8" name="Picture 8" descr="http://t3.gstatic.com/images?q=tbn:ANd9GcTeFASmJn0CK0uf5w3i6Riqm2Vf5Z6eoga2IoJ_ru9QbcQ78FrSGg&amp;t=1"/>
          <p:cNvPicPr>
            <a:picLocks noChangeAspect="1" noChangeArrowheads="1"/>
          </p:cNvPicPr>
          <p:nvPr/>
        </p:nvPicPr>
        <p:blipFill>
          <a:blip r:embed="rId5" cstate="print"/>
          <a:srcRect/>
          <a:stretch>
            <a:fillRect/>
          </a:stretch>
        </p:blipFill>
        <p:spPr bwMode="auto">
          <a:xfrm>
            <a:off x="6705600" y="1524000"/>
            <a:ext cx="2438400" cy="1724025"/>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 name="Text Box 3"/>
          <p:cNvSpPr txBox="1">
            <a:spLocks noChangeArrowheads="1"/>
          </p:cNvSpPr>
          <p:nvPr/>
        </p:nvSpPr>
        <p:spPr bwMode="auto">
          <a:xfrm>
            <a:off x="0" y="117693"/>
            <a:ext cx="91440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A  	  B  		   C		 D</a:t>
            </a:r>
            <a:endParaRPr lang="en-US" sz="4800" dirty="0"/>
          </a:p>
        </p:txBody>
      </p:sp>
      <p:pic>
        <p:nvPicPr>
          <p:cNvPr id="5" name="Picture 2" descr="http://www.passeportsante.net/DocumentsProteus/images/crabe_nu-1.jpg"/>
          <p:cNvPicPr>
            <a:picLocks noChangeAspect="1" noChangeArrowheads="1"/>
          </p:cNvPicPr>
          <p:nvPr/>
        </p:nvPicPr>
        <p:blipFill>
          <a:blip r:embed="rId3" cstate="print"/>
          <a:srcRect/>
          <a:stretch>
            <a:fillRect/>
          </a:stretch>
        </p:blipFill>
        <p:spPr bwMode="auto">
          <a:xfrm>
            <a:off x="0" y="2286000"/>
            <a:ext cx="2085975" cy="2162176"/>
          </a:xfrm>
          <a:prstGeom prst="rect">
            <a:avLst/>
          </a:prstGeom>
          <a:noFill/>
        </p:spPr>
      </p:pic>
      <p:pic>
        <p:nvPicPr>
          <p:cNvPr id="6" name="Picture 4" descr="http://t2.gstatic.com/images?q=tbn:ANd9GcRs1TwRfyE8ZvRLUyfOvwdFtIvM3bzwwhq6HzGTmiPGbYRiHy6dkA&amp;t=1"/>
          <p:cNvPicPr>
            <a:picLocks noChangeAspect="1" noChangeArrowheads="1"/>
          </p:cNvPicPr>
          <p:nvPr/>
        </p:nvPicPr>
        <p:blipFill>
          <a:blip r:embed="rId4" cstate="print"/>
          <a:srcRect/>
          <a:stretch>
            <a:fillRect/>
          </a:stretch>
        </p:blipFill>
        <p:spPr bwMode="auto">
          <a:xfrm>
            <a:off x="2133600" y="1219200"/>
            <a:ext cx="2028825" cy="2257426"/>
          </a:xfrm>
          <a:prstGeom prst="rect">
            <a:avLst/>
          </a:prstGeom>
          <a:noFill/>
        </p:spPr>
      </p:pic>
      <p:pic>
        <p:nvPicPr>
          <p:cNvPr id="7" name="Picture 6" descr="http://t3.gstatic.com/images?q=tbn:ANd9GcR23WfdN_CFrhHzH4BlG5YMWFVxm8oVKxaYFLqs2mAFQH7VuTs2&amp;t=1"/>
          <p:cNvPicPr>
            <a:picLocks noChangeAspect="1" noChangeArrowheads="1"/>
          </p:cNvPicPr>
          <p:nvPr/>
        </p:nvPicPr>
        <p:blipFill>
          <a:blip r:embed="rId5" cstate="print"/>
          <a:srcRect/>
          <a:stretch>
            <a:fillRect/>
          </a:stretch>
        </p:blipFill>
        <p:spPr bwMode="auto">
          <a:xfrm>
            <a:off x="4343400" y="1371600"/>
            <a:ext cx="2133600" cy="2602366"/>
          </a:xfrm>
          <a:prstGeom prst="rect">
            <a:avLst/>
          </a:prstGeom>
          <a:noFill/>
        </p:spPr>
      </p:pic>
      <p:pic>
        <p:nvPicPr>
          <p:cNvPr id="8" name="Picture 8" descr="http://t3.gstatic.com/images?q=tbn:ANd9GcTeFASmJn0CK0uf5w3i6Riqm2Vf5Z6eoga2IoJ_ru9QbcQ78FrSGg&amp;t=1"/>
          <p:cNvPicPr>
            <a:picLocks noChangeAspect="1" noChangeArrowheads="1"/>
          </p:cNvPicPr>
          <p:nvPr/>
        </p:nvPicPr>
        <p:blipFill>
          <a:blip r:embed="rId6" cstate="print"/>
          <a:srcRect/>
          <a:stretch>
            <a:fillRect/>
          </a:stretch>
        </p:blipFill>
        <p:spPr bwMode="auto">
          <a:xfrm>
            <a:off x="6705600" y="1524000"/>
            <a:ext cx="2438400" cy="1724025"/>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graphicFrame>
        <p:nvGraphicFramePr>
          <p:cNvPr id="4" name="Table 3"/>
          <p:cNvGraphicFramePr>
            <a:graphicFrameLocks noGrp="1"/>
          </p:cNvGraphicFramePr>
          <p:nvPr/>
        </p:nvGraphicFramePr>
        <p:xfrm>
          <a:off x="1524000" y="1371600"/>
          <a:ext cx="5486400" cy="3403599"/>
        </p:xfrm>
        <a:graphic>
          <a:graphicData uri="http://schemas.openxmlformats.org/drawingml/2006/table">
            <a:tbl>
              <a:tblPr firstRow="1" bandRow="1">
                <a:tableStyleId>{5C22544A-7EE6-4342-B048-85BDC9FD1C3A}</a:tableStyleId>
              </a:tblPr>
              <a:tblGrid>
                <a:gridCol w="1828800"/>
                <a:gridCol w="1828800"/>
                <a:gridCol w="1828800"/>
              </a:tblGrid>
              <a:tr h="1134533">
                <a:tc>
                  <a:txBody>
                    <a:bodyPr/>
                    <a:lstStyle/>
                    <a:p>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1</a:t>
                      </a:r>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2</a:t>
                      </a:r>
                      <a:endParaRPr lang="en-US" sz="3200" dirty="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Imparfait</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Futur</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dirty="0">
                        <a:solidFill>
                          <a:schemeClr val="accent5">
                            <a:lumMod val="40000"/>
                            <a:lumOff val="60000"/>
                          </a:schemeClr>
                        </a:solidFill>
                      </a:endParaRPr>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AutoShape 5">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6146" name="Text Box 2"/>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6151"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64514" name="Picture 2" descr="http://t2.gstatic.com/images?q=tbn:ANd9GcT0oUdhvQArkFwizgtW1lXLzKCDU4wjlHq8qc-3PdDT8bwQDXk_&amp;t=1"/>
          <p:cNvPicPr>
            <a:picLocks noChangeAspect="1" noChangeArrowheads="1"/>
          </p:cNvPicPr>
          <p:nvPr/>
        </p:nvPicPr>
        <p:blipFill>
          <a:blip r:embed="rId2" cstate="print"/>
          <a:srcRect/>
          <a:stretch>
            <a:fillRect/>
          </a:stretch>
        </p:blipFill>
        <p:spPr bwMode="auto">
          <a:xfrm>
            <a:off x="838200" y="1295400"/>
            <a:ext cx="1990725" cy="1990725"/>
          </a:xfrm>
          <a:prstGeom prst="rect">
            <a:avLst/>
          </a:prstGeom>
          <a:noFill/>
        </p:spPr>
      </p:pic>
      <p:pic>
        <p:nvPicPr>
          <p:cNvPr id="64516" name="Picture 4" descr="http://t2.gstatic.com/images?q=tbn:ANd9GcQKbGigO-BHtnsE-YQkTOoRmjoNMIvijtyZV1FkAifo4NSxGqKv&amp;t=1"/>
          <p:cNvPicPr>
            <a:picLocks noChangeAspect="1" noChangeArrowheads="1"/>
          </p:cNvPicPr>
          <p:nvPr/>
        </p:nvPicPr>
        <p:blipFill>
          <a:blip r:embed="rId3" cstate="print"/>
          <a:srcRect/>
          <a:stretch>
            <a:fillRect/>
          </a:stretch>
        </p:blipFill>
        <p:spPr bwMode="auto">
          <a:xfrm>
            <a:off x="3886200" y="1524000"/>
            <a:ext cx="1524000" cy="1524001"/>
          </a:xfrm>
          <a:prstGeom prst="rect">
            <a:avLst/>
          </a:prstGeom>
          <a:noFill/>
        </p:spPr>
      </p:pic>
      <p:pic>
        <p:nvPicPr>
          <p:cNvPr id="64520" name="Picture 8" descr="http://i42.servimg.com/u/f42/09/02/30/17/champi12.jpg"/>
          <p:cNvPicPr>
            <a:picLocks noChangeAspect="1" noChangeArrowheads="1"/>
          </p:cNvPicPr>
          <p:nvPr/>
        </p:nvPicPr>
        <p:blipFill>
          <a:blip r:embed="rId4" cstate="print"/>
          <a:srcRect/>
          <a:stretch>
            <a:fillRect/>
          </a:stretch>
        </p:blipFill>
        <p:spPr bwMode="auto">
          <a:xfrm>
            <a:off x="838200" y="3886200"/>
            <a:ext cx="2133600" cy="2092456"/>
          </a:xfrm>
          <a:prstGeom prst="rect">
            <a:avLst/>
          </a:prstGeom>
          <a:noFill/>
        </p:spPr>
      </p:pic>
      <p:pic>
        <p:nvPicPr>
          <p:cNvPr id="64522" name="Picture 10" descr="http://www.saveursdumonde.net/media/upload/ingredient/1214.jpg"/>
          <p:cNvPicPr>
            <a:picLocks noChangeAspect="1" noChangeArrowheads="1"/>
          </p:cNvPicPr>
          <p:nvPr/>
        </p:nvPicPr>
        <p:blipFill>
          <a:blip r:embed="rId5" cstate="print"/>
          <a:srcRect/>
          <a:stretch>
            <a:fillRect/>
          </a:stretch>
        </p:blipFill>
        <p:spPr bwMode="auto">
          <a:xfrm>
            <a:off x="3733800" y="3759777"/>
            <a:ext cx="3810000" cy="2545774"/>
          </a:xfrm>
          <a:prstGeom prst="rect">
            <a:avLst/>
          </a:prstGeom>
          <a:noFill/>
        </p:spPr>
      </p:pic>
      <p:pic>
        <p:nvPicPr>
          <p:cNvPr id="64524" name="Picture 12" descr="http://t1.gstatic.com/images?q=tbn:ANd9GcRpLcdv-_5-l37pQf50EBslu1-I9m26fFYynOtWn66mvab7SzWd&amp;t=1"/>
          <p:cNvPicPr>
            <a:picLocks noChangeAspect="1" noChangeArrowheads="1"/>
          </p:cNvPicPr>
          <p:nvPr/>
        </p:nvPicPr>
        <p:blipFill>
          <a:blip r:embed="rId6" cstate="print"/>
          <a:srcRect/>
          <a:stretch>
            <a:fillRect/>
          </a:stretch>
        </p:blipFill>
        <p:spPr bwMode="auto">
          <a:xfrm>
            <a:off x="6019800" y="1219200"/>
            <a:ext cx="2533650" cy="1809751"/>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graphicFrame>
        <p:nvGraphicFramePr>
          <p:cNvPr id="4" name="Table 3"/>
          <p:cNvGraphicFramePr>
            <a:graphicFrameLocks noGrp="1"/>
          </p:cNvGraphicFramePr>
          <p:nvPr/>
        </p:nvGraphicFramePr>
        <p:xfrm>
          <a:off x="1524000" y="1371600"/>
          <a:ext cx="5486400" cy="3403599"/>
        </p:xfrm>
        <a:graphic>
          <a:graphicData uri="http://schemas.openxmlformats.org/drawingml/2006/table">
            <a:tbl>
              <a:tblPr firstRow="1" bandRow="1">
                <a:tableStyleId>{5C22544A-7EE6-4342-B048-85BDC9FD1C3A}</a:tableStyleId>
              </a:tblPr>
              <a:tblGrid>
                <a:gridCol w="1828800"/>
                <a:gridCol w="1828800"/>
                <a:gridCol w="1828800"/>
              </a:tblGrid>
              <a:tr h="1134533">
                <a:tc>
                  <a:txBody>
                    <a:bodyPr/>
                    <a:lstStyle/>
                    <a:p>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1</a:t>
                      </a:r>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2</a:t>
                      </a:r>
                      <a:endParaRPr lang="en-US" sz="3200" dirty="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Imparfait</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Futur</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dirty="0">
                        <a:solidFill>
                          <a:schemeClr val="accent5">
                            <a:lumMod val="40000"/>
                            <a:lumOff val="60000"/>
                          </a:schemeClr>
                        </a:solidFill>
                      </a:endParaRPr>
                    </a:p>
                  </a:txBody>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graphicFrame>
        <p:nvGraphicFramePr>
          <p:cNvPr id="4" name="Table 3"/>
          <p:cNvGraphicFramePr>
            <a:graphicFrameLocks noGrp="1"/>
          </p:cNvGraphicFramePr>
          <p:nvPr/>
        </p:nvGraphicFramePr>
        <p:xfrm>
          <a:off x="1524000" y="1371600"/>
          <a:ext cx="5486400" cy="3403599"/>
        </p:xfrm>
        <a:graphic>
          <a:graphicData uri="http://schemas.openxmlformats.org/drawingml/2006/table">
            <a:tbl>
              <a:tblPr firstRow="1" bandRow="1">
                <a:tableStyleId>{5C22544A-7EE6-4342-B048-85BDC9FD1C3A}</a:tableStyleId>
              </a:tblPr>
              <a:tblGrid>
                <a:gridCol w="1828800"/>
                <a:gridCol w="1828800"/>
                <a:gridCol w="1828800"/>
              </a:tblGrid>
              <a:tr h="1134533">
                <a:tc>
                  <a:txBody>
                    <a:bodyPr/>
                    <a:lstStyle/>
                    <a:p>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3</a:t>
                      </a:r>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4</a:t>
                      </a:r>
                      <a:endParaRPr lang="en-US" sz="3200" dirty="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Imparfait</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Futur</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dirty="0">
                        <a:solidFill>
                          <a:schemeClr val="accent5">
                            <a:lumMod val="40000"/>
                            <a:lumOff val="60000"/>
                          </a:schemeClr>
                        </a:solidFill>
                      </a:endParaRPr>
                    </a:p>
                  </a:txBody>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graphicFrame>
        <p:nvGraphicFramePr>
          <p:cNvPr id="4" name="Table 3"/>
          <p:cNvGraphicFramePr>
            <a:graphicFrameLocks noGrp="1"/>
          </p:cNvGraphicFramePr>
          <p:nvPr/>
        </p:nvGraphicFramePr>
        <p:xfrm>
          <a:off x="1524000" y="1371600"/>
          <a:ext cx="5486400" cy="3403599"/>
        </p:xfrm>
        <a:graphic>
          <a:graphicData uri="http://schemas.openxmlformats.org/drawingml/2006/table">
            <a:tbl>
              <a:tblPr firstRow="1" bandRow="1">
                <a:tableStyleId>{5C22544A-7EE6-4342-B048-85BDC9FD1C3A}</a:tableStyleId>
              </a:tblPr>
              <a:tblGrid>
                <a:gridCol w="1828800"/>
                <a:gridCol w="1828800"/>
                <a:gridCol w="1828800"/>
              </a:tblGrid>
              <a:tr h="1134533">
                <a:tc>
                  <a:txBody>
                    <a:bodyPr/>
                    <a:lstStyle/>
                    <a:p>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3</a:t>
                      </a:r>
                      <a:endParaRPr lang="en-US" sz="3200" dirty="0">
                        <a:solidFill>
                          <a:schemeClr val="accent5">
                            <a:lumMod val="40000"/>
                            <a:lumOff val="60000"/>
                          </a:schemeClr>
                        </a:solidFill>
                      </a:endParaRPr>
                    </a:p>
                  </a:txBody>
                  <a:tcPr/>
                </a:tc>
                <a:tc>
                  <a:txBody>
                    <a:bodyPr/>
                    <a:lstStyle/>
                    <a:p>
                      <a:r>
                        <a:rPr lang="en-US" sz="3200" dirty="0" smtClean="0">
                          <a:solidFill>
                            <a:schemeClr val="accent5">
                              <a:lumMod val="40000"/>
                              <a:lumOff val="60000"/>
                            </a:schemeClr>
                          </a:solidFill>
                        </a:rPr>
                        <a:t>4</a:t>
                      </a:r>
                      <a:endParaRPr lang="en-US" sz="3200" dirty="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Imparfait</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a:solidFill>
                          <a:schemeClr val="accent5">
                            <a:lumMod val="40000"/>
                            <a:lumOff val="60000"/>
                          </a:schemeClr>
                        </a:solidFill>
                      </a:endParaRPr>
                    </a:p>
                  </a:txBody>
                  <a:tcPr/>
                </a:tc>
              </a:tr>
              <a:tr h="1134533">
                <a:tc>
                  <a:txBody>
                    <a:bodyPr/>
                    <a:lstStyle/>
                    <a:p>
                      <a:r>
                        <a:rPr lang="en-US" sz="3200" dirty="0" err="1" smtClean="0">
                          <a:solidFill>
                            <a:schemeClr val="bg1">
                              <a:lumMod val="75000"/>
                            </a:schemeClr>
                          </a:solidFill>
                        </a:rPr>
                        <a:t>Futur</a:t>
                      </a:r>
                      <a:endParaRPr lang="en-US" sz="3200" dirty="0">
                        <a:solidFill>
                          <a:schemeClr val="bg1">
                            <a:lumMod val="75000"/>
                          </a:schemeClr>
                        </a:solidFill>
                      </a:endParaRPr>
                    </a:p>
                  </a:txBody>
                  <a:tcPr/>
                </a:tc>
                <a:tc>
                  <a:txBody>
                    <a:bodyPr/>
                    <a:lstStyle/>
                    <a:p>
                      <a:endParaRPr lang="en-US" sz="3200">
                        <a:solidFill>
                          <a:schemeClr val="accent5">
                            <a:lumMod val="40000"/>
                            <a:lumOff val="60000"/>
                          </a:schemeClr>
                        </a:solidFill>
                      </a:endParaRPr>
                    </a:p>
                  </a:txBody>
                  <a:tcPr/>
                </a:tc>
                <a:tc>
                  <a:txBody>
                    <a:bodyPr/>
                    <a:lstStyle/>
                    <a:p>
                      <a:endParaRPr lang="en-US" sz="3200" dirty="0">
                        <a:solidFill>
                          <a:schemeClr val="accent5">
                            <a:lumMod val="40000"/>
                            <a:lumOff val="60000"/>
                          </a:schemeClr>
                        </a:solidFill>
                      </a:endParaRPr>
                    </a:p>
                  </a:txBody>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pic>
        <p:nvPicPr>
          <p:cNvPr id="15362" name="Picture 2" descr="http://www.greenwichtime.com/mediaManager/?controllerName=image&amp;action=get&amp;id=63899&amp;width=628&amp;height=471"/>
          <p:cNvPicPr>
            <a:picLocks noChangeAspect="1" noChangeArrowheads="1"/>
          </p:cNvPicPr>
          <p:nvPr/>
        </p:nvPicPr>
        <p:blipFill>
          <a:blip r:embed="rId2" cstate="print"/>
          <a:srcRect/>
          <a:stretch>
            <a:fillRect/>
          </a:stretch>
        </p:blipFill>
        <p:spPr bwMode="auto">
          <a:xfrm>
            <a:off x="0" y="1752600"/>
            <a:ext cx="4381774" cy="2895600"/>
          </a:xfrm>
          <a:prstGeom prst="rect">
            <a:avLst/>
          </a:prstGeom>
          <a:noFill/>
        </p:spPr>
      </p:pic>
      <p:pic>
        <p:nvPicPr>
          <p:cNvPr id="15364" name="Picture 4" descr="http://salestores.com/stores/images/images_747/FF1410W.jpg"/>
          <p:cNvPicPr>
            <a:picLocks noChangeAspect="1" noChangeArrowheads="1"/>
          </p:cNvPicPr>
          <p:nvPr/>
        </p:nvPicPr>
        <p:blipFill>
          <a:blip r:embed="rId3" cstate="print"/>
          <a:srcRect/>
          <a:stretch>
            <a:fillRect/>
          </a:stretch>
        </p:blipFill>
        <p:spPr bwMode="auto">
          <a:xfrm>
            <a:off x="5781675" y="762000"/>
            <a:ext cx="3362325" cy="4600576"/>
          </a:xfrm>
          <a:prstGeom prst="rect">
            <a:avLst/>
          </a:prstGeom>
          <a:noFill/>
        </p:spPr>
      </p:pic>
      <p:sp>
        <p:nvSpPr>
          <p:cNvPr id="6" name="Text Box 3"/>
          <p:cNvSpPr txBox="1">
            <a:spLocks noChangeArrowheads="1"/>
          </p:cNvSpPr>
          <p:nvPr/>
        </p:nvSpPr>
        <p:spPr bwMode="auto">
          <a:xfrm>
            <a:off x="0" y="4572000"/>
            <a:ext cx="43434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A    B 	 C	 D</a:t>
            </a:r>
            <a:endParaRPr lang="en-US" sz="4000" dirty="0"/>
          </a:p>
        </p:txBody>
      </p:sp>
      <p:sp>
        <p:nvSpPr>
          <p:cNvPr id="7" name="Text Box 3"/>
          <p:cNvSpPr txBox="1">
            <a:spLocks noChangeArrowheads="1"/>
          </p:cNvSpPr>
          <p:nvPr/>
        </p:nvSpPr>
        <p:spPr bwMode="auto">
          <a:xfrm>
            <a:off x="4800600" y="5334000"/>
            <a:ext cx="43434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A    B 	 C	 D</a:t>
            </a:r>
            <a:endParaRPr lang="en-US" sz="4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pic>
        <p:nvPicPr>
          <p:cNvPr id="4" name="Picture 2" descr="http://www.greenwichtime.com/mediaManager/?controllerName=image&amp;action=get&amp;id=63899&amp;width=628&amp;height=471"/>
          <p:cNvPicPr>
            <a:picLocks noChangeAspect="1" noChangeArrowheads="1"/>
          </p:cNvPicPr>
          <p:nvPr/>
        </p:nvPicPr>
        <p:blipFill>
          <a:blip r:embed="rId3" cstate="print"/>
          <a:srcRect/>
          <a:stretch>
            <a:fillRect/>
          </a:stretch>
        </p:blipFill>
        <p:spPr bwMode="auto">
          <a:xfrm>
            <a:off x="0" y="1752600"/>
            <a:ext cx="4381774" cy="2895600"/>
          </a:xfrm>
          <a:prstGeom prst="rect">
            <a:avLst/>
          </a:prstGeom>
          <a:noFill/>
        </p:spPr>
      </p:pic>
      <p:pic>
        <p:nvPicPr>
          <p:cNvPr id="5" name="Picture 4" descr="http://salestores.com/stores/images/images_747/FF1410W.jpg"/>
          <p:cNvPicPr>
            <a:picLocks noChangeAspect="1" noChangeArrowheads="1"/>
          </p:cNvPicPr>
          <p:nvPr/>
        </p:nvPicPr>
        <p:blipFill>
          <a:blip r:embed="rId4" cstate="print"/>
          <a:srcRect/>
          <a:stretch>
            <a:fillRect/>
          </a:stretch>
        </p:blipFill>
        <p:spPr bwMode="auto">
          <a:xfrm>
            <a:off x="5781675" y="762000"/>
            <a:ext cx="3362325" cy="4600576"/>
          </a:xfrm>
          <a:prstGeom prst="rect">
            <a:avLst/>
          </a:prstGeom>
          <a:noFill/>
        </p:spPr>
      </p:pic>
      <p:sp>
        <p:nvSpPr>
          <p:cNvPr id="6" name="Text Box 3"/>
          <p:cNvSpPr txBox="1">
            <a:spLocks noChangeArrowheads="1"/>
          </p:cNvSpPr>
          <p:nvPr/>
        </p:nvSpPr>
        <p:spPr bwMode="auto">
          <a:xfrm>
            <a:off x="0" y="4572000"/>
            <a:ext cx="43434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A    B 	 C	 D</a:t>
            </a:r>
            <a:endParaRPr lang="en-US" sz="4000" dirty="0"/>
          </a:p>
        </p:txBody>
      </p:sp>
      <p:sp>
        <p:nvSpPr>
          <p:cNvPr id="7" name="Text Box 3"/>
          <p:cNvSpPr txBox="1">
            <a:spLocks noChangeArrowheads="1"/>
          </p:cNvSpPr>
          <p:nvPr/>
        </p:nvSpPr>
        <p:spPr bwMode="auto">
          <a:xfrm>
            <a:off x="4800600" y="5334000"/>
            <a:ext cx="43434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A    B 	 C	 D</a:t>
            </a:r>
            <a:endParaRPr lang="en-US" sz="4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3795" name="Text Box 3"/>
          <p:cNvSpPr txBox="1">
            <a:spLocks noChangeArrowheads="1"/>
          </p:cNvSpPr>
          <p:nvPr/>
        </p:nvSpPr>
        <p:spPr bwMode="auto">
          <a:xfrm>
            <a:off x="685800" y="609600"/>
            <a:ext cx="76962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I just watched TV</a:t>
            </a:r>
            <a:endParaRPr lang="en-US" sz="7200" dirty="0"/>
          </a:p>
        </p:txBody>
      </p:sp>
      <p:sp>
        <p:nvSpPr>
          <p:cNvPr id="4" name="Text Box 3"/>
          <p:cNvSpPr txBox="1">
            <a:spLocks noChangeArrowheads="1"/>
          </p:cNvSpPr>
          <p:nvPr/>
        </p:nvSpPr>
        <p:spPr bwMode="auto">
          <a:xfrm>
            <a:off x="762000" y="2743200"/>
            <a:ext cx="7696200" cy="1631216"/>
          </a:xfrm>
          <a:prstGeom prst="rect">
            <a:avLst/>
          </a:prstGeom>
          <a:noFill/>
          <a:ln w="9525">
            <a:noFill/>
            <a:miter lim="800000"/>
            <a:headEnd/>
            <a:tailEnd/>
          </a:ln>
          <a:effectLst/>
        </p:spPr>
        <p:txBody>
          <a:bodyPr wrap="square">
            <a:spAutoFit/>
          </a:bodyPr>
          <a:lstStyle/>
          <a:p>
            <a:pPr>
              <a:spcBef>
                <a:spcPct val="50000"/>
              </a:spcBef>
            </a:pPr>
            <a:r>
              <a:rPr lang="en-US" sz="4000" dirty="0" smtClean="0"/>
              <a:t>Je </a:t>
            </a:r>
            <a:r>
              <a:rPr lang="en-US" sz="4000" dirty="0" err="1" smtClean="0"/>
              <a:t>viens</a:t>
            </a:r>
            <a:r>
              <a:rPr lang="en-US" sz="4000" dirty="0" smtClean="0"/>
              <a:t> de </a:t>
            </a:r>
            <a:r>
              <a:rPr lang="en-US" sz="4000" dirty="0" err="1" smtClean="0"/>
              <a:t>regarder</a:t>
            </a:r>
            <a:r>
              <a:rPr lang="en-US" sz="4000" dirty="0" smtClean="0"/>
              <a:t> la </a:t>
            </a:r>
            <a:r>
              <a:rPr lang="en-US" sz="4000" dirty="0" err="1" smtClean="0"/>
              <a:t>télé</a:t>
            </a:r>
            <a:endParaRPr lang="en-US" sz="4000" dirty="0" smtClean="0"/>
          </a:p>
          <a:p>
            <a:pPr>
              <a:spcBef>
                <a:spcPct val="50000"/>
              </a:spcBef>
            </a:pPr>
            <a:r>
              <a:rPr lang="en-US" sz="4000" dirty="0" smtClean="0"/>
              <a:t>Je </a:t>
            </a:r>
            <a:r>
              <a:rPr lang="en-US" sz="4000" dirty="0" err="1" smtClean="0"/>
              <a:t>vais</a:t>
            </a:r>
            <a:r>
              <a:rPr lang="en-US" sz="4000" dirty="0" smtClean="0"/>
              <a:t> </a:t>
            </a:r>
            <a:r>
              <a:rPr lang="en-US" sz="4000" dirty="0" err="1" smtClean="0"/>
              <a:t>regarder</a:t>
            </a:r>
            <a:r>
              <a:rPr lang="en-US" sz="4000" dirty="0" smtClean="0"/>
              <a:t> la </a:t>
            </a:r>
            <a:r>
              <a:rPr lang="en-US" sz="4000" dirty="0" err="1" smtClean="0"/>
              <a:t>télé</a:t>
            </a:r>
            <a:endParaRPr lang="en-US" sz="40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3"/>
          <p:cNvSpPr txBox="1">
            <a:spLocks noChangeArrowheads="1"/>
          </p:cNvSpPr>
          <p:nvPr/>
        </p:nvSpPr>
        <p:spPr bwMode="auto">
          <a:xfrm>
            <a:off x="685800" y="609600"/>
            <a:ext cx="7696200" cy="1200329"/>
          </a:xfrm>
          <a:prstGeom prst="rect">
            <a:avLst/>
          </a:prstGeom>
          <a:noFill/>
          <a:ln w="9525">
            <a:noFill/>
            <a:miter lim="800000"/>
            <a:headEnd/>
            <a:tailEnd/>
          </a:ln>
          <a:effectLst/>
        </p:spPr>
        <p:txBody>
          <a:bodyPr wrap="square">
            <a:spAutoFit/>
          </a:bodyPr>
          <a:lstStyle/>
          <a:p>
            <a:pPr>
              <a:spcBef>
                <a:spcPct val="50000"/>
              </a:spcBef>
            </a:pPr>
            <a:r>
              <a:rPr lang="en-US" sz="7200" dirty="0" smtClean="0"/>
              <a:t>I just watched TV</a:t>
            </a:r>
            <a:endParaRPr lang="en-US" sz="7200" dirty="0"/>
          </a:p>
        </p:txBody>
      </p:sp>
      <p:sp>
        <p:nvSpPr>
          <p:cNvPr id="4" name="Text Box 3"/>
          <p:cNvSpPr txBox="1">
            <a:spLocks noChangeArrowheads="1"/>
          </p:cNvSpPr>
          <p:nvPr/>
        </p:nvSpPr>
        <p:spPr bwMode="auto">
          <a:xfrm>
            <a:off x="762000" y="2743200"/>
            <a:ext cx="76962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Je </a:t>
            </a:r>
            <a:r>
              <a:rPr lang="en-US" sz="4000" dirty="0" err="1" smtClean="0"/>
              <a:t>viens</a:t>
            </a:r>
            <a:r>
              <a:rPr lang="en-US" sz="4000" dirty="0" smtClean="0"/>
              <a:t> de </a:t>
            </a:r>
            <a:r>
              <a:rPr lang="en-US" sz="4000" dirty="0" err="1" smtClean="0"/>
              <a:t>regarder</a:t>
            </a:r>
            <a:r>
              <a:rPr lang="en-US" sz="4000" dirty="0" smtClean="0"/>
              <a:t> la </a:t>
            </a:r>
            <a:r>
              <a:rPr lang="en-US" sz="4000" dirty="0" err="1" smtClean="0"/>
              <a:t>télé</a:t>
            </a:r>
            <a:endParaRPr lang="en-US" sz="40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609600"/>
            <a:ext cx="76962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He is going to study after school.</a:t>
            </a:r>
            <a:endParaRPr lang="en-US" sz="7200" dirty="0"/>
          </a:p>
        </p:txBody>
      </p:sp>
      <p:sp>
        <p:nvSpPr>
          <p:cNvPr id="4" name="Text Box 3"/>
          <p:cNvSpPr txBox="1">
            <a:spLocks noChangeArrowheads="1"/>
          </p:cNvSpPr>
          <p:nvPr/>
        </p:nvSpPr>
        <p:spPr bwMode="auto">
          <a:xfrm>
            <a:off x="762000" y="3733800"/>
            <a:ext cx="7696200" cy="1631216"/>
          </a:xfrm>
          <a:prstGeom prst="rect">
            <a:avLst/>
          </a:prstGeom>
          <a:noFill/>
          <a:ln w="9525">
            <a:noFill/>
            <a:miter lim="800000"/>
            <a:headEnd/>
            <a:tailEnd/>
          </a:ln>
          <a:effectLst/>
        </p:spPr>
        <p:txBody>
          <a:bodyPr wrap="square">
            <a:spAutoFit/>
          </a:bodyPr>
          <a:lstStyle/>
          <a:p>
            <a:pPr>
              <a:spcBef>
                <a:spcPct val="50000"/>
              </a:spcBef>
            </a:pPr>
            <a:r>
              <a:rPr lang="en-US" sz="4000" dirty="0" smtClean="0"/>
              <a:t>Il </a:t>
            </a:r>
            <a:r>
              <a:rPr lang="en-US" sz="4000" dirty="0" err="1" smtClean="0"/>
              <a:t>vient</a:t>
            </a:r>
            <a:r>
              <a:rPr lang="en-US" sz="4000" dirty="0" smtClean="0"/>
              <a:t> </a:t>
            </a:r>
            <a:r>
              <a:rPr lang="en-US" sz="4000" dirty="0" err="1" smtClean="0"/>
              <a:t>d’étudier</a:t>
            </a:r>
            <a:r>
              <a:rPr lang="en-US" sz="4000" dirty="0" smtClean="0"/>
              <a:t> après </a:t>
            </a:r>
            <a:r>
              <a:rPr lang="en-US" sz="4000" dirty="0" err="1" smtClean="0"/>
              <a:t>l’école</a:t>
            </a:r>
            <a:endParaRPr lang="en-US" sz="4000" dirty="0" smtClean="0"/>
          </a:p>
          <a:p>
            <a:pPr>
              <a:spcBef>
                <a:spcPct val="50000"/>
              </a:spcBef>
            </a:pPr>
            <a:r>
              <a:rPr lang="en-US" sz="4000" dirty="0" smtClean="0"/>
              <a:t>Il </a:t>
            </a:r>
            <a:r>
              <a:rPr lang="en-US" sz="4000" dirty="0" err="1" smtClean="0"/>
              <a:t>va</a:t>
            </a:r>
            <a:r>
              <a:rPr lang="en-US" sz="4000" dirty="0" smtClean="0"/>
              <a:t> </a:t>
            </a:r>
            <a:r>
              <a:rPr lang="en-US" sz="4000" dirty="0" err="1" smtClean="0"/>
              <a:t>étudier</a:t>
            </a:r>
            <a:r>
              <a:rPr lang="en-US" sz="4000" dirty="0" smtClean="0"/>
              <a:t> après </a:t>
            </a:r>
            <a:r>
              <a:rPr lang="en-US" sz="4000" dirty="0" err="1" smtClean="0"/>
              <a:t>l’école</a:t>
            </a:r>
            <a:endParaRPr lang="en-US" sz="40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3"/>
          <p:cNvSpPr txBox="1">
            <a:spLocks noChangeArrowheads="1"/>
          </p:cNvSpPr>
          <p:nvPr/>
        </p:nvSpPr>
        <p:spPr bwMode="auto">
          <a:xfrm>
            <a:off x="685800" y="609600"/>
            <a:ext cx="76962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He is going to study after school.</a:t>
            </a:r>
            <a:endParaRPr lang="en-US" sz="7200" dirty="0"/>
          </a:p>
        </p:txBody>
      </p:sp>
      <p:sp>
        <p:nvSpPr>
          <p:cNvPr id="4" name="Text Box 3"/>
          <p:cNvSpPr txBox="1">
            <a:spLocks noChangeArrowheads="1"/>
          </p:cNvSpPr>
          <p:nvPr/>
        </p:nvSpPr>
        <p:spPr bwMode="auto">
          <a:xfrm>
            <a:off x="762000" y="3733800"/>
            <a:ext cx="76962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Il </a:t>
            </a:r>
            <a:r>
              <a:rPr lang="en-US" sz="4000" dirty="0" err="1" smtClean="0"/>
              <a:t>va</a:t>
            </a:r>
            <a:r>
              <a:rPr lang="en-US" sz="4000" dirty="0" smtClean="0"/>
              <a:t> </a:t>
            </a:r>
            <a:r>
              <a:rPr lang="en-US" sz="4000" dirty="0" err="1" smtClean="0"/>
              <a:t>étudier</a:t>
            </a:r>
            <a:r>
              <a:rPr lang="en-US" sz="4000" dirty="0" smtClean="0"/>
              <a:t> après </a:t>
            </a:r>
            <a:r>
              <a:rPr lang="en-US" sz="4000" dirty="0" err="1" smtClean="0"/>
              <a:t>l’école</a:t>
            </a:r>
            <a:endParaRPr lang="en-US" sz="40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3"/>
          <p:cNvSpPr txBox="1">
            <a:spLocks noChangeArrowheads="1"/>
          </p:cNvSpPr>
          <p:nvPr/>
        </p:nvSpPr>
        <p:spPr bwMode="auto">
          <a:xfrm>
            <a:off x="685800" y="609600"/>
            <a:ext cx="76962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We just played soccer.</a:t>
            </a:r>
            <a:endParaRPr lang="en-US" sz="7200" dirty="0"/>
          </a:p>
        </p:txBody>
      </p:sp>
      <p:sp>
        <p:nvSpPr>
          <p:cNvPr id="6" name="Text Box 3"/>
          <p:cNvSpPr txBox="1">
            <a:spLocks noChangeArrowheads="1"/>
          </p:cNvSpPr>
          <p:nvPr/>
        </p:nvSpPr>
        <p:spPr bwMode="auto">
          <a:xfrm>
            <a:off x="762000" y="3733800"/>
            <a:ext cx="7696200" cy="1631216"/>
          </a:xfrm>
          <a:prstGeom prst="rect">
            <a:avLst/>
          </a:prstGeom>
          <a:noFill/>
          <a:ln w="9525">
            <a:noFill/>
            <a:miter lim="800000"/>
            <a:headEnd/>
            <a:tailEnd/>
          </a:ln>
          <a:effectLst/>
        </p:spPr>
        <p:txBody>
          <a:bodyPr wrap="square">
            <a:spAutoFit/>
          </a:bodyPr>
          <a:lstStyle/>
          <a:p>
            <a:pPr>
              <a:spcBef>
                <a:spcPct val="50000"/>
              </a:spcBef>
            </a:pPr>
            <a:r>
              <a:rPr lang="en-US" sz="4000" dirty="0" smtClean="0"/>
              <a:t>Nous </a:t>
            </a:r>
            <a:r>
              <a:rPr lang="en-US" sz="4000" dirty="0" err="1" smtClean="0"/>
              <a:t>venons</a:t>
            </a:r>
            <a:r>
              <a:rPr lang="en-US" sz="4000" dirty="0" smtClean="0"/>
              <a:t> de </a:t>
            </a:r>
            <a:r>
              <a:rPr lang="en-US" sz="4000" dirty="0" err="1" smtClean="0"/>
              <a:t>jouer</a:t>
            </a:r>
            <a:r>
              <a:rPr lang="en-US" sz="4000" dirty="0" smtClean="0"/>
              <a:t> au foot.</a:t>
            </a:r>
          </a:p>
          <a:p>
            <a:pPr>
              <a:spcBef>
                <a:spcPct val="50000"/>
              </a:spcBef>
            </a:pPr>
            <a:r>
              <a:rPr lang="en-US" sz="4000" dirty="0" smtClean="0"/>
              <a:t>Nous </a:t>
            </a:r>
            <a:r>
              <a:rPr lang="en-US" sz="4000" dirty="0" err="1" smtClean="0"/>
              <a:t>allons</a:t>
            </a:r>
            <a:r>
              <a:rPr lang="en-US" sz="4000" dirty="0" smtClean="0"/>
              <a:t> </a:t>
            </a:r>
            <a:r>
              <a:rPr lang="en-US" sz="4000" dirty="0" err="1" smtClean="0"/>
              <a:t>jouer</a:t>
            </a:r>
            <a:r>
              <a:rPr lang="en-US" sz="4000" dirty="0" smtClean="0"/>
              <a:t> au foot.</a:t>
            </a:r>
            <a:endParaRPr lang="en-US"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0963" name="Text Box 3"/>
          <p:cNvSpPr txBox="1">
            <a:spLocks noChangeArrowheads="1"/>
          </p:cNvSpPr>
          <p:nvPr/>
        </p:nvSpPr>
        <p:spPr bwMode="auto">
          <a:xfrm>
            <a:off x="2041525" y="1128713"/>
            <a:ext cx="184150" cy="1189037"/>
          </a:xfrm>
          <a:prstGeom prst="rect">
            <a:avLst/>
          </a:prstGeom>
          <a:noFill/>
          <a:ln w="9525">
            <a:noFill/>
            <a:miter lim="800000"/>
            <a:headEnd/>
            <a:tailEnd/>
          </a:ln>
          <a:effectLst/>
        </p:spPr>
        <p:txBody>
          <a:bodyPr wrap="none">
            <a:spAutoFit/>
          </a:bodyPr>
          <a:lstStyle/>
          <a:p>
            <a:pPr algn="l"/>
            <a:endParaRPr lang="en-US" sz="7200" b="0">
              <a:solidFill>
                <a:schemeClr val="tx1"/>
              </a:solidFill>
            </a:endParaRPr>
          </a:p>
        </p:txBody>
      </p:sp>
      <p:sp>
        <p:nvSpPr>
          <p:cNvPr id="4"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 name="Picture 2" descr="http://t2.gstatic.com/images?q=tbn:ANd9GcT0oUdhvQArkFwizgtW1lXLzKCDU4wjlHq8qc-3PdDT8bwQDXk_&amp;t=1"/>
          <p:cNvPicPr>
            <a:picLocks noChangeAspect="1" noChangeArrowheads="1"/>
          </p:cNvPicPr>
          <p:nvPr/>
        </p:nvPicPr>
        <p:blipFill>
          <a:blip r:embed="rId3" cstate="print"/>
          <a:srcRect/>
          <a:stretch>
            <a:fillRect/>
          </a:stretch>
        </p:blipFill>
        <p:spPr bwMode="auto">
          <a:xfrm>
            <a:off x="838200" y="1295400"/>
            <a:ext cx="1990725" cy="1990725"/>
          </a:xfrm>
          <a:prstGeom prst="rect">
            <a:avLst/>
          </a:prstGeom>
          <a:noFill/>
        </p:spPr>
      </p:pic>
      <p:pic>
        <p:nvPicPr>
          <p:cNvPr id="6" name="Picture 4" descr="http://t2.gstatic.com/images?q=tbn:ANd9GcQKbGigO-BHtnsE-YQkTOoRmjoNMIvijtyZV1FkAifo4NSxGqKv&amp;t=1"/>
          <p:cNvPicPr>
            <a:picLocks noChangeAspect="1" noChangeArrowheads="1"/>
          </p:cNvPicPr>
          <p:nvPr/>
        </p:nvPicPr>
        <p:blipFill>
          <a:blip r:embed="rId4" cstate="print"/>
          <a:srcRect/>
          <a:stretch>
            <a:fillRect/>
          </a:stretch>
        </p:blipFill>
        <p:spPr bwMode="auto">
          <a:xfrm>
            <a:off x="3886200" y="1524000"/>
            <a:ext cx="1524000" cy="1524001"/>
          </a:xfrm>
          <a:prstGeom prst="rect">
            <a:avLst/>
          </a:prstGeom>
          <a:noFill/>
        </p:spPr>
      </p:pic>
      <p:pic>
        <p:nvPicPr>
          <p:cNvPr id="7" name="Picture 8" descr="http://i42.servimg.com/u/f42/09/02/30/17/champi12.jpg"/>
          <p:cNvPicPr>
            <a:picLocks noChangeAspect="1" noChangeArrowheads="1"/>
          </p:cNvPicPr>
          <p:nvPr/>
        </p:nvPicPr>
        <p:blipFill>
          <a:blip r:embed="rId5" cstate="print"/>
          <a:srcRect/>
          <a:stretch>
            <a:fillRect/>
          </a:stretch>
        </p:blipFill>
        <p:spPr bwMode="auto">
          <a:xfrm>
            <a:off x="838200" y="3886200"/>
            <a:ext cx="2133600" cy="2092456"/>
          </a:xfrm>
          <a:prstGeom prst="rect">
            <a:avLst/>
          </a:prstGeom>
          <a:noFill/>
        </p:spPr>
      </p:pic>
      <p:pic>
        <p:nvPicPr>
          <p:cNvPr id="8" name="Picture 10" descr="http://www.saveursdumonde.net/media/upload/ingredient/1214.jpg"/>
          <p:cNvPicPr>
            <a:picLocks noChangeAspect="1" noChangeArrowheads="1"/>
          </p:cNvPicPr>
          <p:nvPr/>
        </p:nvPicPr>
        <p:blipFill>
          <a:blip r:embed="rId6" cstate="print"/>
          <a:srcRect/>
          <a:stretch>
            <a:fillRect/>
          </a:stretch>
        </p:blipFill>
        <p:spPr bwMode="auto">
          <a:xfrm>
            <a:off x="3733800" y="3759777"/>
            <a:ext cx="3810000" cy="2545774"/>
          </a:xfrm>
          <a:prstGeom prst="rect">
            <a:avLst/>
          </a:prstGeom>
          <a:noFill/>
        </p:spPr>
      </p:pic>
      <p:pic>
        <p:nvPicPr>
          <p:cNvPr id="9" name="Picture 12" descr="http://t1.gstatic.com/images?q=tbn:ANd9GcRpLcdv-_5-l37pQf50EBslu1-I9m26fFYynOtWn66mvab7SzWd&amp;t=1"/>
          <p:cNvPicPr>
            <a:picLocks noChangeAspect="1" noChangeArrowheads="1"/>
          </p:cNvPicPr>
          <p:nvPr/>
        </p:nvPicPr>
        <p:blipFill>
          <a:blip r:embed="rId7" cstate="print"/>
          <a:srcRect/>
          <a:stretch>
            <a:fillRect/>
          </a:stretch>
        </p:blipFill>
        <p:spPr bwMode="auto">
          <a:xfrm>
            <a:off x="6019800" y="1219200"/>
            <a:ext cx="2533650" cy="1809751"/>
          </a:xfrm>
          <a:prstGeom prst="rect">
            <a:avLst/>
          </a:prstGeom>
          <a:noFill/>
        </p:spPr>
      </p:pic>
      <p:sp>
        <p:nvSpPr>
          <p:cNvPr id="10" name="Text Box 7"/>
          <p:cNvSpPr txBox="1">
            <a:spLocks noChangeArrowheads="1"/>
          </p:cNvSpPr>
          <p:nvPr/>
        </p:nvSpPr>
        <p:spPr bwMode="auto">
          <a:xfrm>
            <a:off x="0" y="3124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Poivron</a:t>
            </a:r>
            <a:r>
              <a:rPr lang="en-US" sz="3600" dirty="0" smtClean="0"/>
              <a:t> rouge</a:t>
            </a:r>
            <a:endParaRPr lang="en-US" sz="3600" dirty="0"/>
          </a:p>
        </p:txBody>
      </p:sp>
      <p:sp>
        <p:nvSpPr>
          <p:cNvPr id="11" name="Text Box 7"/>
          <p:cNvSpPr txBox="1">
            <a:spLocks noChangeArrowheads="1"/>
          </p:cNvSpPr>
          <p:nvPr/>
        </p:nvSpPr>
        <p:spPr bwMode="auto">
          <a:xfrm>
            <a:off x="2667000" y="29718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ail</a:t>
            </a:r>
            <a:endParaRPr lang="en-US" sz="3600" dirty="0"/>
          </a:p>
        </p:txBody>
      </p:sp>
      <p:sp>
        <p:nvSpPr>
          <p:cNvPr id="12" name="Text Box 7"/>
          <p:cNvSpPr txBox="1">
            <a:spLocks noChangeArrowheads="1"/>
          </p:cNvSpPr>
          <p:nvPr/>
        </p:nvSpPr>
        <p:spPr bwMode="auto">
          <a:xfrm>
            <a:off x="5638800" y="29718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petits</a:t>
            </a:r>
            <a:r>
              <a:rPr lang="en-US" sz="3600" dirty="0" smtClean="0"/>
              <a:t> </a:t>
            </a:r>
            <a:r>
              <a:rPr lang="en-US" sz="3600" dirty="0" err="1" smtClean="0"/>
              <a:t>pois</a:t>
            </a:r>
            <a:endParaRPr lang="en-US" sz="3600" dirty="0"/>
          </a:p>
        </p:txBody>
      </p:sp>
      <p:sp>
        <p:nvSpPr>
          <p:cNvPr id="13" name="Text Box 7"/>
          <p:cNvSpPr txBox="1">
            <a:spLocks noChangeArrowheads="1"/>
          </p:cNvSpPr>
          <p:nvPr/>
        </p:nvSpPr>
        <p:spPr bwMode="auto">
          <a:xfrm>
            <a:off x="0" y="58674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champignons</a:t>
            </a:r>
            <a:endParaRPr lang="en-US" sz="3600" dirty="0"/>
          </a:p>
        </p:txBody>
      </p:sp>
      <p:sp>
        <p:nvSpPr>
          <p:cNvPr id="14" name="Text Box 7"/>
          <p:cNvSpPr txBox="1">
            <a:spLocks noChangeArrowheads="1"/>
          </p:cNvSpPr>
          <p:nvPr/>
        </p:nvSpPr>
        <p:spPr bwMode="auto">
          <a:xfrm>
            <a:off x="4114800" y="6211669"/>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Haricots </a:t>
            </a:r>
            <a:r>
              <a:rPr lang="en-US" sz="3600" dirty="0" err="1" smtClean="0"/>
              <a:t>verts</a:t>
            </a:r>
            <a:endParaRPr lang="en-US" sz="36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3"/>
          <p:cNvSpPr txBox="1">
            <a:spLocks noChangeArrowheads="1"/>
          </p:cNvSpPr>
          <p:nvPr/>
        </p:nvSpPr>
        <p:spPr bwMode="auto">
          <a:xfrm>
            <a:off x="685800" y="609600"/>
            <a:ext cx="76962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We just played soccer.</a:t>
            </a:r>
            <a:endParaRPr lang="en-US" sz="7200" dirty="0"/>
          </a:p>
        </p:txBody>
      </p:sp>
      <p:sp>
        <p:nvSpPr>
          <p:cNvPr id="4" name="Text Box 3"/>
          <p:cNvSpPr txBox="1">
            <a:spLocks noChangeArrowheads="1"/>
          </p:cNvSpPr>
          <p:nvPr/>
        </p:nvSpPr>
        <p:spPr bwMode="auto">
          <a:xfrm>
            <a:off x="762000" y="3733800"/>
            <a:ext cx="7696200" cy="707886"/>
          </a:xfrm>
          <a:prstGeom prst="rect">
            <a:avLst/>
          </a:prstGeom>
          <a:noFill/>
          <a:ln w="9525">
            <a:noFill/>
            <a:miter lim="800000"/>
            <a:headEnd/>
            <a:tailEnd/>
          </a:ln>
          <a:effectLst/>
        </p:spPr>
        <p:txBody>
          <a:bodyPr wrap="square">
            <a:spAutoFit/>
          </a:bodyPr>
          <a:lstStyle/>
          <a:p>
            <a:pPr>
              <a:spcBef>
                <a:spcPct val="50000"/>
              </a:spcBef>
            </a:pPr>
            <a:r>
              <a:rPr lang="en-US" sz="4000" dirty="0" smtClean="0"/>
              <a:t>Nous </a:t>
            </a:r>
            <a:r>
              <a:rPr lang="en-US" sz="4000" dirty="0" err="1" smtClean="0"/>
              <a:t>venons</a:t>
            </a:r>
            <a:r>
              <a:rPr lang="en-US" sz="4000" dirty="0" smtClean="0"/>
              <a:t> de </a:t>
            </a:r>
            <a:r>
              <a:rPr lang="en-US" sz="4000" dirty="0" err="1" smtClean="0"/>
              <a:t>jouer</a:t>
            </a:r>
            <a:r>
              <a:rPr lang="en-US" sz="4000" dirty="0" smtClean="0"/>
              <a:t> au foot.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6867" name="Text Box 3"/>
          <p:cNvSpPr txBox="1">
            <a:spLocks noChangeArrowheads="1"/>
          </p:cNvSpPr>
          <p:nvPr/>
        </p:nvSpPr>
        <p:spPr bwMode="auto">
          <a:xfrm>
            <a:off x="381000" y="1295400"/>
            <a:ext cx="8305800" cy="2123658"/>
          </a:xfrm>
          <a:prstGeom prst="rect">
            <a:avLst/>
          </a:prstGeom>
          <a:noFill/>
          <a:ln w="9525">
            <a:noFill/>
            <a:miter lim="800000"/>
            <a:headEnd/>
            <a:tailEnd/>
          </a:ln>
          <a:effectLst/>
        </p:spPr>
        <p:txBody>
          <a:bodyPr wrap="square">
            <a:spAutoFit/>
          </a:bodyPr>
          <a:lstStyle/>
          <a:p>
            <a:pPr>
              <a:spcBef>
                <a:spcPct val="50000"/>
              </a:spcBef>
            </a:pPr>
            <a:r>
              <a:rPr lang="en-US" sz="6600" dirty="0" smtClean="0"/>
              <a:t>I am going to go to the library later. </a:t>
            </a:r>
            <a:endParaRPr lang="en-US" sz="6600" dirty="0"/>
          </a:p>
        </p:txBody>
      </p:sp>
      <p:sp>
        <p:nvSpPr>
          <p:cNvPr id="5" name="Text Box 3"/>
          <p:cNvSpPr txBox="1">
            <a:spLocks noChangeArrowheads="1"/>
          </p:cNvSpPr>
          <p:nvPr/>
        </p:nvSpPr>
        <p:spPr bwMode="auto">
          <a:xfrm>
            <a:off x="0" y="3733800"/>
            <a:ext cx="9144000" cy="2308324"/>
          </a:xfrm>
          <a:prstGeom prst="rect">
            <a:avLst/>
          </a:prstGeom>
          <a:noFill/>
          <a:ln w="9525">
            <a:noFill/>
            <a:miter lim="800000"/>
            <a:headEnd/>
            <a:tailEnd/>
          </a:ln>
          <a:effectLst/>
        </p:spPr>
        <p:txBody>
          <a:bodyPr wrap="square">
            <a:spAutoFit/>
          </a:bodyPr>
          <a:lstStyle/>
          <a:p>
            <a:pPr>
              <a:spcBef>
                <a:spcPct val="50000"/>
              </a:spcBef>
            </a:pPr>
            <a:r>
              <a:rPr lang="en-US" sz="3600" dirty="0" smtClean="0"/>
              <a:t>Je </a:t>
            </a:r>
            <a:r>
              <a:rPr lang="en-US" sz="3600" dirty="0" err="1" smtClean="0"/>
              <a:t>viens</a:t>
            </a:r>
            <a:r>
              <a:rPr lang="en-US" sz="3600" dirty="0" smtClean="0"/>
              <a:t> </a:t>
            </a:r>
            <a:r>
              <a:rPr lang="en-US" sz="3600" dirty="0" err="1" smtClean="0"/>
              <a:t>d’aller</a:t>
            </a:r>
            <a:r>
              <a:rPr lang="en-US" sz="3600" dirty="0" smtClean="0"/>
              <a:t> </a:t>
            </a:r>
            <a:r>
              <a:rPr lang="en-US" sz="3600" dirty="0" smtClean="0"/>
              <a:t>à la </a:t>
            </a:r>
            <a:r>
              <a:rPr lang="en-US" sz="3600" dirty="0" err="1" smtClean="0"/>
              <a:t>bibliothèque</a:t>
            </a:r>
            <a:r>
              <a:rPr lang="en-US" sz="3600" dirty="0" smtClean="0"/>
              <a:t> plus </a:t>
            </a:r>
            <a:r>
              <a:rPr lang="en-US" sz="3600" dirty="0" err="1" smtClean="0"/>
              <a:t>tard</a:t>
            </a:r>
            <a:r>
              <a:rPr lang="en-US" sz="3600" dirty="0" smtClean="0"/>
              <a:t>.</a:t>
            </a:r>
            <a:endParaRPr lang="en-US" sz="3600" dirty="0" smtClean="0"/>
          </a:p>
          <a:p>
            <a:pPr>
              <a:spcBef>
                <a:spcPct val="50000"/>
              </a:spcBef>
            </a:pPr>
            <a:endParaRPr lang="en-US" sz="3600" dirty="0" smtClean="0"/>
          </a:p>
          <a:p>
            <a:pPr>
              <a:spcBef>
                <a:spcPct val="50000"/>
              </a:spcBef>
            </a:pPr>
            <a:r>
              <a:rPr lang="en-US" sz="3600" dirty="0" smtClean="0"/>
              <a:t>Je </a:t>
            </a:r>
            <a:r>
              <a:rPr lang="en-US" sz="3600" dirty="0" err="1" smtClean="0"/>
              <a:t>vais</a:t>
            </a:r>
            <a:r>
              <a:rPr lang="en-US" sz="3600" dirty="0" smtClean="0"/>
              <a:t> </a:t>
            </a:r>
            <a:r>
              <a:rPr lang="en-US" sz="3600" dirty="0" err="1" smtClean="0"/>
              <a:t>aller</a:t>
            </a:r>
            <a:r>
              <a:rPr lang="en-US" sz="3600" dirty="0" smtClean="0"/>
              <a:t> à la </a:t>
            </a:r>
            <a:r>
              <a:rPr lang="en-US" sz="3600" dirty="0" err="1" smtClean="0"/>
              <a:t>bibliothèque</a:t>
            </a:r>
            <a:r>
              <a:rPr lang="en-US" sz="3600" dirty="0" smtClean="0"/>
              <a:t> plus </a:t>
            </a:r>
            <a:r>
              <a:rPr lang="en-US" sz="3600" dirty="0" err="1" smtClean="0"/>
              <a:t>tard</a:t>
            </a:r>
            <a:r>
              <a:rPr lang="en-US" sz="3600" dirty="0" smtClean="0"/>
              <a: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3"/>
          <p:cNvSpPr txBox="1">
            <a:spLocks noChangeArrowheads="1"/>
          </p:cNvSpPr>
          <p:nvPr/>
        </p:nvSpPr>
        <p:spPr bwMode="auto">
          <a:xfrm>
            <a:off x="381000" y="1295400"/>
            <a:ext cx="8305800" cy="2123658"/>
          </a:xfrm>
          <a:prstGeom prst="rect">
            <a:avLst/>
          </a:prstGeom>
          <a:noFill/>
          <a:ln w="9525">
            <a:noFill/>
            <a:miter lim="800000"/>
            <a:headEnd/>
            <a:tailEnd/>
          </a:ln>
          <a:effectLst/>
        </p:spPr>
        <p:txBody>
          <a:bodyPr wrap="square">
            <a:spAutoFit/>
          </a:bodyPr>
          <a:lstStyle/>
          <a:p>
            <a:pPr>
              <a:spcBef>
                <a:spcPct val="50000"/>
              </a:spcBef>
            </a:pPr>
            <a:r>
              <a:rPr lang="en-US" sz="6600" dirty="0" smtClean="0"/>
              <a:t>I am going to go to the library later. </a:t>
            </a:r>
            <a:endParaRPr lang="en-US" sz="6600" dirty="0"/>
          </a:p>
        </p:txBody>
      </p:sp>
      <p:sp>
        <p:nvSpPr>
          <p:cNvPr id="4" name="Text Box 3"/>
          <p:cNvSpPr txBox="1">
            <a:spLocks noChangeArrowheads="1"/>
          </p:cNvSpPr>
          <p:nvPr/>
        </p:nvSpPr>
        <p:spPr bwMode="auto">
          <a:xfrm>
            <a:off x="0" y="3733800"/>
            <a:ext cx="91440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Je </a:t>
            </a:r>
            <a:r>
              <a:rPr lang="en-US" sz="3600" dirty="0" err="1" smtClean="0"/>
              <a:t>vais</a:t>
            </a:r>
            <a:r>
              <a:rPr lang="en-US" sz="3600" dirty="0" smtClean="0"/>
              <a:t> </a:t>
            </a:r>
            <a:r>
              <a:rPr lang="en-US" sz="3600" dirty="0" err="1" smtClean="0"/>
              <a:t>aller</a:t>
            </a:r>
            <a:r>
              <a:rPr lang="en-US" sz="3600" dirty="0" smtClean="0"/>
              <a:t> à la </a:t>
            </a:r>
            <a:r>
              <a:rPr lang="en-US" sz="3600" dirty="0" err="1" smtClean="0"/>
              <a:t>bibliothèque</a:t>
            </a:r>
            <a:r>
              <a:rPr lang="en-US" sz="3600" dirty="0" smtClean="0"/>
              <a:t> plus </a:t>
            </a:r>
            <a:r>
              <a:rPr lang="en-US" sz="3600" dirty="0" err="1" smtClean="0"/>
              <a:t>tard</a:t>
            </a:r>
            <a:r>
              <a:rPr lang="en-US" sz="3600" dirty="0" smtClean="0"/>
              <a: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7891" name="Text Box 3"/>
          <p:cNvSpPr txBox="1">
            <a:spLocks noChangeArrowheads="1"/>
          </p:cNvSpPr>
          <p:nvPr/>
        </p:nvSpPr>
        <p:spPr bwMode="auto">
          <a:xfrm>
            <a:off x="838200" y="1066800"/>
            <a:ext cx="78486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Y’all just prepared dinner.</a:t>
            </a:r>
            <a:endParaRPr lang="en-US" dirty="0"/>
          </a:p>
        </p:txBody>
      </p:sp>
      <p:sp>
        <p:nvSpPr>
          <p:cNvPr id="5" name="Text Box 3"/>
          <p:cNvSpPr txBox="1">
            <a:spLocks noChangeArrowheads="1"/>
          </p:cNvSpPr>
          <p:nvPr/>
        </p:nvSpPr>
        <p:spPr bwMode="auto">
          <a:xfrm>
            <a:off x="0" y="3733800"/>
            <a:ext cx="9144000" cy="2308324"/>
          </a:xfrm>
          <a:prstGeom prst="rect">
            <a:avLst/>
          </a:prstGeom>
          <a:noFill/>
          <a:ln w="9525">
            <a:noFill/>
            <a:miter lim="800000"/>
            <a:headEnd/>
            <a:tailEnd/>
          </a:ln>
          <a:effectLst/>
        </p:spPr>
        <p:txBody>
          <a:bodyPr wrap="square">
            <a:spAutoFit/>
          </a:bodyPr>
          <a:lstStyle/>
          <a:p>
            <a:pPr>
              <a:spcBef>
                <a:spcPct val="50000"/>
              </a:spcBef>
            </a:pPr>
            <a:r>
              <a:rPr lang="en-US" sz="3600" dirty="0" err="1" smtClean="0"/>
              <a:t>Vous</a:t>
            </a:r>
            <a:r>
              <a:rPr lang="en-US" sz="3600" dirty="0" smtClean="0"/>
              <a:t> </a:t>
            </a:r>
            <a:r>
              <a:rPr lang="en-US" sz="3600" dirty="0" err="1" smtClean="0"/>
              <a:t>venez</a:t>
            </a:r>
            <a:r>
              <a:rPr lang="en-US" sz="3600" dirty="0" smtClean="0"/>
              <a:t> de </a:t>
            </a:r>
            <a:r>
              <a:rPr lang="en-US" sz="3600" dirty="0" err="1" smtClean="0"/>
              <a:t>préparer</a:t>
            </a:r>
            <a:r>
              <a:rPr lang="en-US" sz="3600" dirty="0" smtClean="0"/>
              <a:t> le diner.</a:t>
            </a:r>
            <a:endParaRPr lang="en-US" sz="3600" dirty="0" smtClean="0"/>
          </a:p>
          <a:p>
            <a:pPr>
              <a:spcBef>
                <a:spcPct val="50000"/>
              </a:spcBef>
            </a:pPr>
            <a:endParaRPr lang="en-US" sz="3600" dirty="0" smtClean="0"/>
          </a:p>
          <a:p>
            <a:pPr>
              <a:spcBef>
                <a:spcPct val="50000"/>
              </a:spcBef>
            </a:pPr>
            <a:r>
              <a:rPr lang="en-US" sz="3600" dirty="0" err="1" smtClean="0"/>
              <a:t>Vous</a:t>
            </a:r>
            <a:r>
              <a:rPr lang="en-US" sz="3600" dirty="0" smtClean="0"/>
              <a:t> </a:t>
            </a:r>
            <a:r>
              <a:rPr lang="en-US" sz="3600" dirty="0" err="1" smtClean="0"/>
              <a:t>allez</a:t>
            </a:r>
            <a:r>
              <a:rPr lang="en-US" sz="3600" dirty="0" smtClean="0"/>
              <a:t> </a:t>
            </a:r>
            <a:r>
              <a:rPr lang="en-US" sz="3600" dirty="0" err="1" smtClean="0"/>
              <a:t>préparer</a:t>
            </a:r>
            <a:r>
              <a:rPr lang="en-US" sz="3600" dirty="0" smtClean="0"/>
              <a:t> le </a:t>
            </a:r>
            <a:r>
              <a:rPr lang="en-US" sz="3600" dirty="0" smtClean="0"/>
              <a:t>diner.</a:t>
            </a:r>
            <a:endParaRPr lang="en-US" sz="3600"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 name="Text Box 3"/>
          <p:cNvSpPr txBox="1">
            <a:spLocks noChangeArrowheads="1"/>
          </p:cNvSpPr>
          <p:nvPr/>
        </p:nvSpPr>
        <p:spPr bwMode="auto">
          <a:xfrm>
            <a:off x="838200" y="1066800"/>
            <a:ext cx="7848600" cy="2308324"/>
          </a:xfrm>
          <a:prstGeom prst="rect">
            <a:avLst/>
          </a:prstGeom>
          <a:noFill/>
          <a:ln w="9525">
            <a:noFill/>
            <a:miter lim="800000"/>
            <a:headEnd/>
            <a:tailEnd/>
          </a:ln>
          <a:effectLst/>
        </p:spPr>
        <p:txBody>
          <a:bodyPr wrap="square">
            <a:spAutoFit/>
          </a:bodyPr>
          <a:lstStyle/>
          <a:p>
            <a:pPr>
              <a:spcBef>
                <a:spcPct val="50000"/>
              </a:spcBef>
            </a:pPr>
            <a:r>
              <a:rPr lang="en-US" sz="7200" dirty="0" smtClean="0"/>
              <a:t>Y’all just prepared dinner.</a:t>
            </a:r>
            <a:endParaRPr lang="en-US" dirty="0"/>
          </a:p>
        </p:txBody>
      </p:sp>
      <p:sp>
        <p:nvSpPr>
          <p:cNvPr id="4" name="Text Box 3"/>
          <p:cNvSpPr txBox="1">
            <a:spLocks noChangeArrowheads="1"/>
          </p:cNvSpPr>
          <p:nvPr/>
        </p:nvSpPr>
        <p:spPr bwMode="auto">
          <a:xfrm>
            <a:off x="0" y="3733800"/>
            <a:ext cx="9144000" cy="1477328"/>
          </a:xfrm>
          <a:prstGeom prst="rect">
            <a:avLst/>
          </a:prstGeom>
          <a:noFill/>
          <a:ln w="9525">
            <a:noFill/>
            <a:miter lim="800000"/>
            <a:headEnd/>
            <a:tailEnd/>
          </a:ln>
          <a:effectLst/>
        </p:spPr>
        <p:txBody>
          <a:bodyPr wrap="square">
            <a:spAutoFit/>
          </a:bodyPr>
          <a:lstStyle/>
          <a:p>
            <a:pPr>
              <a:spcBef>
                <a:spcPct val="50000"/>
              </a:spcBef>
            </a:pPr>
            <a:r>
              <a:rPr lang="en-US" sz="3600" dirty="0" err="1" smtClean="0"/>
              <a:t>Vous</a:t>
            </a:r>
            <a:r>
              <a:rPr lang="en-US" sz="3600" dirty="0" smtClean="0"/>
              <a:t> </a:t>
            </a:r>
            <a:r>
              <a:rPr lang="en-US" sz="3600" dirty="0" err="1" smtClean="0"/>
              <a:t>venez</a:t>
            </a:r>
            <a:r>
              <a:rPr lang="en-US" sz="3600" dirty="0" smtClean="0"/>
              <a:t> de </a:t>
            </a:r>
            <a:r>
              <a:rPr lang="en-US" sz="3600" dirty="0" err="1" smtClean="0"/>
              <a:t>préparer</a:t>
            </a:r>
            <a:r>
              <a:rPr lang="en-US" sz="3600" dirty="0" smtClean="0"/>
              <a:t> le diner.</a:t>
            </a:r>
            <a:endParaRPr lang="en-US" sz="3600" dirty="0" smtClean="0"/>
          </a:p>
          <a:p>
            <a:pPr>
              <a:spcBef>
                <a:spcPct val="50000"/>
              </a:spcBef>
            </a:pPr>
            <a:endParaRPr lang="en-US" sz="3600"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a:hlinkClick r:id="rId2" action="ppaction://hlinksldjump" highlightClick="1"/>
            <a:hlinkHover r:id="" action="ppaction://noaction">
              <a:snd r:embed="rId3" name="Jeopardy.wav"/>
            </a:hlinkHover>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8916" name="WordArt 4"/>
          <p:cNvSpPr>
            <a:spLocks noChangeArrowheads="1" noChangeShapeType="1" noTextEdit="1"/>
          </p:cNvSpPr>
          <p:nvPr/>
        </p:nvSpPr>
        <p:spPr bwMode="auto">
          <a:xfrm>
            <a:off x="1066800" y="1752600"/>
            <a:ext cx="6858000" cy="3048000"/>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Final Jeopardy</a:t>
            </a:r>
          </a:p>
        </p:txBody>
      </p:sp>
      <p:sp>
        <p:nvSpPr>
          <p:cNvPr id="38917" name="Text Box 5"/>
          <p:cNvSpPr txBox="1">
            <a:spLocks noChangeArrowheads="1"/>
          </p:cNvSpPr>
          <p:nvPr/>
        </p:nvSpPr>
        <p:spPr bwMode="auto">
          <a:xfrm>
            <a:off x="4191000" y="5105400"/>
            <a:ext cx="3886200" cy="549275"/>
          </a:xfrm>
          <a:prstGeom prst="rect">
            <a:avLst/>
          </a:prstGeom>
          <a:noFill/>
          <a:ln w="9525">
            <a:noFill/>
            <a:miter lim="800000"/>
            <a:headEnd/>
            <a:tailEnd/>
          </a:ln>
          <a:effectLst/>
        </p:spPr>
        <p:txBody>
          <a:bodyPr>
            <a:spAutoFit/>
          </a:bodyPr>
          <a:lstStyle/>
          <a:p>
            <a:pPr>
              <a:spcBef>
                <a:spcPct val="50000"/>
              </a:spcBef>
            </a:pPr>
            <a:r>
              <a:rPr lang="en-US" sz="3000" i="1"/>
              <a:t>Make your wager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39939"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Answer</a:t>
            </a:r>
          </a:p>
          <a:p>
            <a:pPr>
              <a:spcBef>
                <a:spcPct val="50000"/>
              </a:spcBef>
            </a:pPr>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AutoShape 2">
            <a:hlinkClick r:id="" action="ppaction://hlinkshowjump?jump=endshow"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683" name="Text Box 3"/>
          <p:cNvSpPr txBox="1">
            <a:spLocks noChangeArrowheads="1"/>
          </p:cNvSpPr>
          <p:nvPr/>
        </p:nvSpPr>
        <p:spPr bwMode="auto">
          <a:xfrm>
            <a:off x="685800" y="1371600"/>
            <a:ext cx="7848600" cy="1736725"/>
          </a:xfrm>
          <a:prstGeom prst="rect">
            <a:avLst/>
          </a:prstGeom>
          <a:noFill/>
          <a:ln w="9525">
            <a:noFill/>
            <a:miter lim="800000"/>
            <a:headEnd/>
            <a:tailEnd/>
          </a:ln>
          <a:effectLst/>
        </p:spPr>
        <p:txBody>
          <a:bodyPr>
            <a:spAutoFit/>
          </a:bodyPr>
          <a:lstStyle/>
          <a:p>
            <a:pPr>
              <a:spcBef>
                <a:spcPct val="50000"/>
              </a:spcBef>
            </a:pPr>
            <a:r>
              <a:rPr lang="en-US" sz="7200"/>
              <a:t>Final Question</a:t>
            </a:r>
          </a:p>
          <a:p>
            <a:pPr>
              <a:spcBef>
                <a:spcPct val="50000"/>
              </a:spcBef>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7170" name="Text Box 2"/>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5"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62466" name="Picture 2" descr="http://t3.gstatic.com/images?q=tbn:ANd9GcRvurHrOPIMPnfHm1NceXY6IAEB-m2tilK78HrNBhJmrHxY3vc0&amp;t=1"/>
          <p:cNvPicPr>
            <a:picLocks noChangeAspect="1" noChangeArrowheads="1"/>
          </p:cNvPicPr>
          <p:nvPr/>
        </p:nvPicPr>
        <p:blipFill>
          <a:blip r:embed="rId2" cstate="print"/>
          <a:srcRect/>
          <a:stretch>
            <a:fillRect/>
          </a:stretch>
        </p:blipFill>
        <p:spPr bwMode="auto">
          <a:xfrm>
            <a:off x="457200" y="1371600"/>
            <a:ext cx="3535440" cy="2352676"/>
          </a:xfrm>
          <a:prstGeom prst="rect">
            <a:avLst/>
          </a:prstGeom>
          <a:noFill/>
        </p:spPr>
      </p:pic>
      <p:pic>
        <p:nvPicPr>
          <p:cNvPr id="62468" name="Picture 4" descr="http://www.bloguez.com/uploads/img_66/66640/santeplus-citron-citron.jpg"/>
          <p:cNvPicPr>
            <a:picLocks noChangeAspect="1" noChangeArrowheads="1"/>
          </p:cNvPicPr>
          <p:nvPr/>
        </p:nvPicPr>
        <p:blipFill>
          <a:blip r:embed="rId3" cstate="print"/>
          <a:srcRect/>
          <a:stretch>
            <a:fillRect/>
          </a:stretch>
        </p:blipFill>
        <p:spPr bwMode="auto">
          <a:xfrm>
            <a:off x="5029200" y="1371600"/>
            <a:ext cx="3276600" cy="2182216"/>
          </a:xfrm>
          <a:prstGeom prst="rect">
            <a:avLst/>
          </a:prstGeom>
          <a:noFill/>
        </p:spPr>
      </p:pic>
      <p:pic>
        <p:nvPicPr>
          <p:cNvPr id="62470" name="Picture 6" descr="http://t3.gstatic.com/images?q=tbn:ANd9GcSip9kFFF-2-kHZ4DXoUMqx1zp9dtOE6HZFJK0CDEE1LWBVF6Bzvg&amp;t=1"/>
          <p:cNvPicPr>
            <a:picLocks noChangeAspect="1" noChangeArrowheads="1"/>
          </p:cNvPicPr>
          <p:nvPr/>
        </p:nvPicPr>
        <p:blipFill>
          <a:blip r:embed="rId4" cstate="print"/>
          <a:srcRect/>
          <a:stretch>
            <a:fillRect/>
          </a:stretch>
        </p:blipFill>
        <p:spPr bwMode="auto">
          <a:xfrm>
            <a:off x="533400" y="3884639"/>
            <a:ext cx="3048000" cy="2573311"/>
          </a:xfrm>
          <a:prstGeom prst="rect">
            <a:avLst/>
          </a:prstGeom>
          <a:noFill/>
        </p:spPr>
      </p:pic>
      <p:pic>
        <p:nvPicPr>
          <p:cNvPr id="62472" name="Picture 8" descr="http://t2.gstatic.com/images?q=tbn:ANd9GcT2rqdUSYTquQB7SvZdoAdrC2wOoUFMZCRwknKA98onNwO2lcrY&amp;t=1"/>
          <p:cNvPicPr>
            <a:picLocks noChangeAspect="1" noChangeArrowheads="1"/>
          </p:cNvPicPr>
          <p:nvPr/>
        </p:nvPicPr>
        <p:blipFill>
          <a:blip r:embed="rId5" cstate="print"/>
          <a:srcRect/>
          <a:stretch>
            <a:fillRect/>
          </a:stretch>
        </p:blipFill>
        <p:spPr bwMode="auto">
          <a:xfrm>
            <a:off x="4038600" y="3886200"/>
            <a:ext cx="2999059" cy="1952625"/>
          </a:xfrm>
          <a:prstGeom prst="rect">
            <a:avLst/>
          </a:prstGeom>
          <a:noFill/>
        </p:spPr>
      </p:pic>
      <p:pic>
        <p:nvPicPr>
          <p:cNvPr id="62474" name="Picture 10" descr="http://www.naturemania.com/produits/images/ananas1.jpg"/>
          <p:cNvPicPr>
            <a:picLocks noChangeAspect="1" noChangeArrowheads="1"/>
          </p:cNvPicPr>
          <p:nvPr/>
        </p:nvPicPr>
        <p:blipFill>
          <a:blip r:embed="rId6" cstate="print"/>
          <a:srcRect/>
          <a:stretch>
            <a:fillRect/>
          </a:stretch>
        </p:blipFill>
        <p:spPr bwMode="auto">
          <a:xfrm>
            <a:off x="7372350" y="3754791"/>
            <a:ext cx="1771650" cy="310320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a:hlinkClick r:id="rId2" action="ppaction://hlinksldjump"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41987" name="Text Box 3"/>
          <p:cNvSpPr txBox="1">
            <a:spLocks noChangeArrowheads="1"/>
          </p:cNvSpPr>
          <p:nvPr/>
        </p:nvSpPr>
        <p:spPr bwMode="auto">
          <a:xfrm>
            <a:off x="533400" y="2438400"/>
            <a:ext cx="8077200" cy="1189038"/>
          </a:xfrm>
          <a:prstGeom prst="rect">
            <a:avLst/>
          </a:prstGeom>
          <a:noFill/>
          <a:ln w="9525">
            <a:noFill/>
            <a:miter lim="800000"/>
            <a:headEnd/>
            <a:tailEnd/>
          </a:ln>
          <a:effectLst/>
        </p:spPr>
        <p:txBody>
          <a:bodyPr>
            <a:spAutoFit/>
          </a:bodyPr>
          <a:lstStyle/>
          <a:p>
            <a:endParaRPr lang="en-US" sz="7200" b="0"/>
          </a:p>
        </p:txBody>
      </p:sp>
      <p:sp>
        <p:nvSpPr>
          <p:cNvPr id="4"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5" name="Picture 2" descr="http://t3.gstatic.com/images?q=tbn:ANd9GcRvurHrOPIMPnfHm1NceXY6IAEB-m2tilK78HrNBhJmrHxY3vc0&amp;t=1"/>
          <p:cNvPicPr>
            <a:picLocks noChangeAspect="1" noChangeArrowheads="1"/>
          </p:cNvPicPr>
          <p:nvPr/>
        </p:nvPicPr>
        <p:blipFill>
          <a:blip r:embed="rId3" cstate="print"/>
          <a:srcRect/>
          <a:stretch>
            <a:fillRect/>
          </a:stretch>
        </p:blipFill>
        <p:spPr bwMode="auto">
          <a:xfrm>
            <a:off x="457200" y="1371600"/>
            <a:ext cx="3535440" cy="2352676"/>
          </a:xfrm>
          <a:prstGeom prst="rect">
            <a:avLst/>
          </a:prstGeom>
          <a:noFill/>
        </p:spPr>
      </p:pic>
      <p:pic>
        <p:nvPicPr>
          <p:cNvPr id="6" name="Picture 4" descr="http://www.bloguez.com/uploads/img_66/66640/santeplus-citron-citron.jpg"/>
          <p:cNvPicPr>
            <a:picLocks noChangeAspect="1" noChangeArrowheads="1"/>
          </p:cNvPicPr>
          <p:nvPr/>
        </p:nvPicPr>
        <p:blipFill>
          <a:blip r:embed="rId4" cstate="print"/>
          <a:srcRect/>
          <a:stretch>
            <a:fillRect/>
          </a:stretch>
        </p:blipFill>
        <p:spPr bwMode="auto">
          <a:xfrm>
            <a:off x="5029200" y="1371600"/>
            <a:ext cx="3276600" cy="2182216"/>
          </a:xfrm>
          <a:prstGeom prst="rect">
            <a:avLst/>
          </a:prstGeom>
          <a:noFill/>
        </p:spPr>
      </p:pic>
      <p:pic>
        <p:nvPicPr>
          <p:cNvPr id="7" name="Picture 6" descr="http://t3.gstatic.com/images?q=tbn:ANd9GcSip9kFFF-2-kHZ4DXoUMqx1zp9dtOE6HZFJK0CDEE1LWBVF6Bzvg&amp;t=1"/>
          <p:cNvPicPr>
            <a:picLocks noChangeAspect="1" noChangeArrowheads="1"/>
          </p:cNvPicPr>
          <p:nvPr/>
        </p:nvPicPr>
        <p:blipFill>
          <a:blip r:embed="rId5" cstate="print"/>
          <a:srcRect/>
          <a:stretch>
            <a:fillRect/>
          </a:stretch>
        </p:blipFill>
        <p:spPr bwMode="auto">
          <a:xfrm>
            <a:off x="533400" y="3884639"/>
            <a:ext cx="3048000" cy="2573311"/>
          </a:xfrm>
          <a:prstGeom prst="rect">
            <a:avLst/>
          </a:prstGeom>
          <a:noFill/>
        </p:spPr>
      </p:pic>
      <p:pic>
        <p:nvPicPr>
          <p:cNvPr id="8" name="Picture 8" descr="http://t2.gstatic.com/images?q=tbn:ANd9GcT2rqdUSYTquQB7SvZdoAdrC2wOoUFMZCRwknKA98onNwO2lcrY&amp;t=1"/>
          <p:cNvPicPr>
            <a:picLocks noChangeAspect="1" noChangeArrowheads="1"/>
          </p:cNvPicPr>
          <p:nvPr/>
        </p:nvPicPr>
        <p:blipFill>
          <a:blip r:embed="rId6" cstate="print"/>
          <a:srcRect/>
          <a:stretch>
            <a:fillRect/>
          </a:stretch>
        </p:blipFill>
        <p:spPr bwMode="auto">
          <a:xfrm>
            <a:off x="4038600" y="3886200"/>
            <a:ext cx="2999059" cy="1952625"/>
          </a:xfrm>
          <a:prstGeom prst="rect">
            <a:avLst/>
          </a:prstGeom>
          <a:noFill/>
        </p:spPr>
      </p:pic>
      <p:pic>
        <p:nvPicPr>
          <p:cNvPr id="9" name="Picture 10" descr="http://www.naturemania.com/produits/images/ananas1.jpg"/>
          <p:cNvPicPr>
            <a:picLocks noChangeAspect="1" noChangeArrowheads="1"/>
          </p:cNvPicPr>
          <p:nvPr/>
        </p:nvPicPr>
        <p:blipFill>
          <a:blip r:embed="rId7" cstate="print"/>
          <a:srcRect/>
          <a:stretch>
            <a:fillRect/>
          </a:stretch>
        </p:blipFill>
        <p:spPr bwMode="auto">
          <a:xfrm>
            <a:off x="7372350" y="3754791"/>
            <a:ext cx="1771650" cy="3103209"/>
          </a:xfrm>
          <a:prstGeom prst="rect">
            <a:avLst/>
          </a:prstGeom>
          <a:noFill/>
        </p:spPr>
      </p:pic>
      <p:sp>
        <p:nvSpPr>
          <p:cNvPr id="10" name="Text Box 7"/>
          <p:cNvSpPr txBox="1">
            <a:spLocks noChangeArrowheads="1"/>
          </p:cNvSpPr>
          <p:nvPr/>
        </p:nvSpPr>
        <p:spPr bwMode="auto">
          <a:xfrm>
            <a:off x="609600" y="838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pamplemousse</a:t>
            </a:r>
            <a:endParaRPr lang="en-US" sz="3600" dirty="0"/>
          </a:p>
        </p:txBody>
      </p:sp>
      <p:sp>
        <p:nvSpPr>
          <p:cNvPr id="11" name="Text Box 7"/>
          <p:cNvSpPr txBox="1">
            <a:spLocks noChangeArrowheads="1"/>
          </p:cNvSpPr>
          <p:nvPr/>
        </p:nvSpPr>
        <p:spPr bwMode="auto">
          <a:xfrm>
            <a:off x="5181600" y="8382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citron</a:t>
            </a:r>
            <a:endParaRPr lang="en-US" sz="3600" dirty="0"/>
          </a:p>
        </p:txBody>
      </p:sp>
      <p:sp>
        <p:nvSpPr>
          <p:cNvPr id="12" name="Text Box 7"/>
          <p:cNvSpPr txBox="1">
            <a:spLocks noChangeArrowheads="1"/>
          </p:cNvSpPr>
          <p:nvPr/>
        </p:nvSpPr>
        <p:spPr bwMode="auto">
          <a:xfrm>
            <a:off x="381000" y="6211669"/>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pomme</a:t>
            </a:r>
            <a:endParaRPr lang="en-US" sz="3600" dirty="0"/>
          </a:p>
        </p:txBody>
      </p:sp>
      <p:sp>
        <p:nvSpPr>
          <p:cNvPr id="13" name="Text Box 7"/>
          <p:cNvSpPr txBox="1">
            <a:spLocks noChangeArrowheads="1"/>
          </p:cNvSpPr>
          <p:nvPr/>
        </p:nvSpPr>
        <p:spPr bwMode="auto">
          <a:xfrm>
            <a:off x="3886200" y="5638800"/>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smtClean="0"/>
              <a:t>raisins</a:t>
            </a:r>
            <a:endParaRPr lang="en-US" sz="3600" dirty="0"/>
          </a:p>
        </p:txBody>
      </p:sp>
      <p:sp>
        <p:nvSpPr>
          <p:cNvPr id="14" name="Text Box 7"/>
          <p:cNvSpPr txBox="1">
            <a:spLocks noChangeArrowheads="1"/>
          </p:cNvSpPr>
          <p:nvPr/>
        </p:nvSpPr>
        <p:spPr bwMode="auto">
          <a:xfrm>
            <a:off x="5105400" y="6211669"/>
            <a:ext cx="3276600" cy="646331"/>
          </a:xfrm>
          <a:prstGeom prst="rect">
            <a:avLst/>
          </a:prstGeom>
          <a:noFill/>
          <a:ln w="9525">
            <a:noFill/>
            <a:miter lim="800000"/>
            <a:headEnd/>
            <a:tailEnd/>
          </a:ln>
          <a:effectLst/>
        </p:spPr>
        <p:txBody>
          <a:bodyPr wrap="square">
            <a:spAutoFit/>
          </a:bodyPr>
          <a:lstStyle/>
          <a:p>
            <a:pPr>
              <a:spcBef>
                <a:spcPct val="50000"/>
              </a:spcBef>
            </a:pPr>
            <a:r>
              <a:rPr lang="en-US" sz="3600" dirty="0" err="1" smtClean="0"/>
              <a:t>ananas</a:t>
            </a:r>
            <a:endParaRPr lang="en-US" sz="3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28600" y="1981200"/>
            <a:ext cx="8610600" cy="1189038"/>
          </a:xfrm>
          <a:prstGeom prst="rect">
            <a:avLst/>
          </a:prstGeom>
          <a:noFill/>
          <a:ln w="9525">
            <a:noFill/>
            <a:miter lim="800000"/>
            <a:headEnd/>
            <a:tailEnd/>
          </a:ln>
          <a:effectLst/>
        </p:spPr>
        <p:txBody>
          <a:bodyPr>
            <a:spAutoFit/>
          </a:bodyPr>
          <a:lstStyle/>
          <a:p>
            <a:endParaRPr lang="en-US" sz="7200" b="0"/>
          </a:p>
        </p:txBody>
      </p:sp>
      <p:sp>
        <p:nvSpPr>
          <p:cNvPr id="8195" name="AutoShape 3">
            <a:hlinkClick r:id="" action="ppaction://hlinkshowjump?jump=nextslide" highlightClick="1"/>
          </p:cNvPr>
          <p:cNvSpPr>
            <a:spLocks noChangeArrowheads="1"/>
          </p:cNvSpPr>
          <p:nvPr/>
        </p:nvSpPr>
        <p:spPr bwMode="auto">
          <a:xfrm>
            <a:off x="0" y="0"/>
            <a:ext cx="9144000" cy="6858000"/>
          </a:xfrm>
          <a:prstGeom prst="actionButtonBlank">
            <a:avLst/>
          </a:prstGeom>
          <a:solidFill>
            <a:schemeClr val="accent2"/>
          </a:solidFill>
          <a:ln w="9525">
            <a:solidFill>
              <a:schemeClr val="tx1"/>
            </a:solidFill>
            <a:miter lim="800000"/>
            <a:headEnd/>
            <a:tailEnd/>
          </a:ln>
          <a:effectLst/>
        </p:spPr>
        <p:txBody>
          <a:bodyPr wrap="none" anchor="ctr"/>
          <a:lstStyle/>
          <a:p>
            <a:endParaRPr lang="en-US"/>
          </a:p>
        </p:txBody>
      </p:sp>
      <p:sp>
        <p:nvSpPr>
          <p:cNvPr id="5" name="Text Box 7"/>
          <p:cNvSpPr txBox="1">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spcBef>
                <a:spcPct val="50000"/>
              </a:spcBef>
            </a:pPr>
            <a:r>
              <a:rPr lang="en-US" sz="4800" dirty="0" err="1" smtClean="0"/>
              <a:t>Donnez</a:t>
            </a:r>
            <a:r>
              <a:rPr lang="en-US" sz="4800" dirty="0" smtClean="0"/>
              <a:t> les </a:t>
            </a:r>
            <a:r>
              <a:rPr lang="en-US" sz="4800" dirty="0" err="1" smtClean="0"/>
              <a:t>mots</a:t>
            </a:r>
            <a:r>
              <a:rPr lang="en-US" sz="4800" dirty="0" smtClean="0"/>
              <a:t> de </a:t>
            </a:r>
            <a:r>
              <a:rPr lang="en-US" sz="4800" dirty="0" err="1" smtClean="0"/>
              <a:t>vocabulaire</a:t>
            </a:r>
            <a:endParaRPr lang="en-US" sz="4800" dirty="0"/>
          </a:p>
        </p:txBody>
      </p:sp>
      <p:pic>
        <p:nvPicPr>
          <p:cNvPr id="60418" name="Picture 2" descr="http://t3.gstatic.com/images?q=tbn:ANd9GcT5x6FcdN8flxWQPPmf5kIY75_3tJk9UnWkLkt5h1FiJXBe5PBg&amp;t=1"/>
          <p:cNvPicPr>
            <a:picLocks noChangeAspect="1" noChangeArrowheads="1"/>
          </p:cNvPicPr>
          <p:nvPr/>
        </p:nvPicPr>
        <p:blipFill>
          <a:blip r:embed="rId2" cstate="print"/>
          <a:srcRect/>
          <a:stretch>
            <a:fillRect/>
          </a:stretch>
        </p:blipFill>
        <p:spPr bwMode="auto">
          <a:xfrm>
            <a:off x="228600" y="990600"/>
            <a:ext cx="3135084" cy="2743200"/>
          </a:xfrm>
          <a:prstGeom prst="rect">
            <a:avLst/>
          </a:prstGeom>
          <a:noFill/>
        </p:spPr>
      </p:pic>
      <p:pic>
        <p:nvPicPr>
          <p:cNvPr id="60420" name="Picture 4" descr="http://www.canailleblog.com/photos/blogs/sucette-bubble-gum-231496.jpg"/>
          <p:cNvPicPr>
            <a:picLocks noChangeAspect="1" noChangeArrowheads="1"/>
          </p:cNvPicPr>
          <p:nvPr/>
        </p:nvPicPr>
        <p:blipFill>
          <a:blip r:embed="rId3" cstate="print"/>
          <a:srcRect/>
          <a:stretch>
            <a:fillRect/>
          </a:stretch>
        </p:blipFill>
        <p:spPr bwMode="auto">
          <a:xfrm>
            <a:off x="6400800" y="990600"/>
            <a:ext cx="2329230" cy="3533775"/>
          </a:xfrm>
          <a:prstGeom prst="rect">
            <a:avLst/>
          </a:prstGeom>
          <a:noFill/>
        </p:spPr>
      </p:pic>
      <p:pic>
        <p:nvPicPr>
          <p:cNvPr id="60422" name="Picture 6" descr="http://leshistoiresdecharlotte.unblog.fr/files/2010/03/frites.jpg"/>
          <p:cNvPicPr>
            <a:picLocks noChangeAspect="1" noChangeArrowheads="1"/>
          </p:cNvPicPr>
          <p:nvPr/>
        </p:nvPicPr>
        <p:blipFill>
          <a:blip r:embed="rId4" cstate="print"/>
          <a:srcRect/>
          <a:stretch>
            <a:fillRect/>
          </a:stretch>
        </p:blipFill>
        <p:spPr bwMode="auto">
          <a:xfrm>
            <a:off x="228600" y="4086224"/>
            <a:ext cx="3048000" cy="2771776"/>
          </a:xfrm>
          <a:prstGeom prst="rect">
            <a:avLst/>
          </a:prstGeom>
          <a:noFill/>
        </p:spPr>
      </p:pic>
      <p:pic>
        <p:nvPicPr>
          <p:cNvPr id="60424" name="Picture 8" descr="http://3.bp.blogspot.com/-1EDWDEt4kRs/Tb-l6i7TB_I/AAAAAAAAAWw/-8n2lRKR-pE/s1600/huile+olive1.jpg"/>
          <p:cNvPicPr>
            <a:picLocks noChangeAspect="1" noChangeArrowheads="1"/>
          </p:cNvPicPr>
          <p:nvPr/>
        </p:nvPicPr>
        <p:blipFill>
          <a:blip r:embed="rId5" cstate="print"/>
          <a:srcRect r="50000"/>
          <a:stretch>
            <a:fillRect/>
          </a:stretch>
        </p:blipFill>
        <p:spPr bwMode="auto">
          <a:xfrm>
            <a:off x="3733800" y="3211829"/>
            <a:ext cx="2514600" cy="364617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FF"/>
      </a:dk1>
      <a:lt1>
        <a:srgbClr val="0000FF"/>
      </a:lt1>
      <a:dk2>
        <a:srgbClr val="FF6600"/>
      </a:dk2>
      <a:lt2>
        <a:srgbClr val="808080"/>
      </a:lt2>
      <a:accent1>
        <a:srgbClr val="3333CC"/>
      </a:accent1>
      <a:accent2>
        <a:srgbClr val="3333CC"/>
      </a:accent2>
      <a:accent3>
        <a:srgbClr val="AAAAFF"/>
      </a:accent3>
      <a:accent4>
        <a:srgbClr val="0000DA"/>
      </a:accent4>
      <a:accent5>
        <a:srgbClr val="ADADE2"/>
      </a:accent5>
      <a:accent6>
        <a:srgbClr val="2D2DB9"/>
      </a:accent6>
      <a:hlink>
        <a:srgbClr val="FF9933"/>
      </a:hlink>
      <a:folHlink>
        <a:srgbClr val="6699FF"/>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spDef>
    <a:ln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rgbClr val="FF9933"/>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727</Words>
  <Application>Microsoft Office PowerPoint</Application>
  <PresentationFormat>On-screen Show (4:3)</PresentationFormat>
  <Paragraphs>212</Paragraphs>
  <Slides>67</Slides>
  <Notes>1</Notes>
  <HiddenSlides>1</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Design</vt:lpstr>
      <vt:lpstr>Instructions for using this template.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Valued Customer</dc:creator>
  <cp:lastModifiedBy>DBerndt</cp:lastModifiedBy>
  <cp:revision>44</cp:revision>
  <dcterms:created xsi:type="dcterms:W3CDTF">1999-03-08T16:42:31Z</dcterms:created>
  <dcterms:modified xsi:type="dcterms:W3CDTF">2011-06-02T17:15:46Z</dcterms:modified>
</cp:coreProperties>
</file>